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7" r:id="rId5"/>
    <p:sldId id="342" r:id="rId6"/>
    <p:sldId id="371" r:id="rId7"/>
    <p:sldId id="364" r:id="rId8"/>
    <p:sldId id="363" r:id="rId9"/>
    <p:sldId id="366" r:id="rId10"/>
    <p:sldId id="320" r:id="rId11"/>
    <p:sldId id="329" r:id="rId12"/>
    <p:sldId id="368" r:id="rId13"/>
    <p:sldId id="3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59" autoAdjust="0"/>
    <p:restoredTop sz="96054"/>
  </p:normalViewPr>
  <p:slideViewPr>
    <p:cSldViewPr snapToGrid="0" snapToObjects="1" showGuides="1">
      <p:cViewPr varScale="1">
        <p:scale>
          <a:sx n="106" d="100"/>
          <a:sy n="106" d="100"/>
        </p:scale>
        <p:origin x="125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99EB8-0DBB-4341-9D88-42D97E4850A8}"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72AD7-2F51-4958-96D3-6C0E38B3A572}" type="slidenum">
              <a:rPr lang="en-US" smtClean="0"/>
              <a:t>‹#›</a:t>
            </a:fld>
            <a:endParaRPr lang="en-US" dirty="0"/>
          </a:p>
        </p:txBody>
      </p:sp>
    </p:spTree>
    <p:extLst>
      <p:ext uri="{BB962C8B-B14F-4D97-AF65-F5344CB8AC3E}">
        <p14:creationId xmlns:p14="http://schemas.microsoft.com/office/powerpoint/2010/main" val="152358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F9EB5-292D-9142-BF15-E183C7025DD2}" type="slidenum">
              <a:rPr lang="en-US" smtClean="0"/>
              <a:t>3</a:t>
            </a:fld>
            <a:endParaRPr lang="en-US" dirty="0"/>
          </a:p>
        </p:txBody>
      </p:sp>
    </p:spTree>
    <p:extLst>
      <p:ext uri="{BB962C8B-B14F-4D97-AF65-F5344CB8AC3E}">
        <p14:creationId xmlns:p14="http://schemas.microsoft.com/office/powerpoint/2010/main" val="2883717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FF12938-502B-824A-A904-642C166E07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6216" y="5891850"/>
            <a:ext cx="1842161" cy="676656"/>
          </a:xfrm>
          <a:prstGeom prst="rect">
            <a:avLst/>
          </a:prstGeom>
        </p:spPr>
      </p:pic>
      <p:sp>
        <p:nvSpPr>
          <p:cNvPr id="3" name="Subtitle 2"/>
          <p:cNvSpPr>
            <a:spLocks noGrp="1"/>
          </p:cNvSpPr>
          <p:nvPr>
            <p:ph type="subTitle" idx="1"/>
          </p:nvPr>
        </p:nvSpPr>
        <p:spPr>
          <a:xfrm>
            <a:off x="587376" y="2511471"/>
            <a:ext cx="9356726" cy="1655762"/>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23" name="Title 22">
            <a:extLst>
              <a:ext uri="{FF2B5EF4-FFF2-40B4-BE49-F238E27FC236}">
                <a16:creationId xmlns:a16="http://schemas.microsoft.com/office/drawing/2014/main" id="{426A3713-EA39-4CA7-BE9A-D722AA31E9AA}"/>
              </a:ext>
            </a:extLst>
          </p:cNvPr>
          <p:cNvSpPr>
            <a:spLocks noGrp="1"/>
          </p:cNvSpPr>
          <p:nvPr>
            <p:ph type="title"/>
          </p:nvPr>
        </p:nvSpPr>
        <p:spPr>
          <a:xfrm>
            <a:off x="587374" y="1673598"/>
            <a:ext cx="9356728" cy="793288"/>
          </a:xfrm>
        </p:spPr>
        <p:txBody>
          <a:bodyPr anchor="b" anchorCtr="0"/>
          <a:lstStyle>
            <a:lvl1pPr>
              <a:defRPr sz="4800" b="1"/>
            </a:lvl1pPr>
          </a:lstStyle>
          <a:p>
            <a:r>
              <a:rPr lang="en-US" dirty="0"/>
              <a:t>Click to edit Master title style</a:t>
            </a:r>
          </a:p>
        </p:txBody>
      </p:sp>
      <p:sp>
        <p:nvSpPr>
          <p:cNvPr id="2" name="Freeform: Shape 1">
            <a:extLst>
              <a:ext uri="{FF2B5EF4-FFF2-40B4-BE49-F238E27FC236}">
                <a16:creationId xmlns:a16="http://schemas.microsoft.com/office/drawing/2014/main" id="{A8E50366-5945-4DC1-AD50-C999CAC43CED}"/>
              </a:ext>
            </a:extLst>
          </p:cNvPr>
          <p:cNvSpPr/>
          <p:nvPr userDrawn="1"/>
        </p:nvSpPr>
        <p:spPr>
          <a:xfrm>
            <a:off x="8302992" y="4292623"/>
            <a:ext cx="3896365" cy="2574000"/>
          </a:xfrm>
          <a:custGeom>
            <a:avLst/>
            <a:gdLst>
              <a:gd name="connsiteX0" fmla="*/ 2592000 w 5100917"/>
              <a:gd name="connsiteY0" fmla="*/ 0 h 2572871"/>
              <a:gd name="connsiteX1" fmla="*/ 3896365 w 5100917"/>
              <a:gd name="connsiteY1" fmla="*/ 1294739 h 2572871"/>
              <a:gd name="connsiteX2" fmla="*/ 5100917 w 5100917"/>
              <a:gd name="connsiteY2" fmla="*/ 99076 h 2572871"/>
              <a:gd name="connsiteX3" fmla="*/ 5100917 w 5100917"/>
              <a:gd name="connsiteY3" fmla="*/ 2572871 h 2572871"/>
              <a:gd name="connsiteX4" fmla="*/ 2608729 w 5100917"/>
              <a:gd name="connsiteY4" fmla="*/ 2572871 h 2572871"/>
              <a:gd name="connsiteX5" fmla="*/ 0 w 5100917"/>
              <a:gd name="connsiteY5" fmla="*/ 2572871 h 2572871"/>
              <a:gd name="connsiteX0" fmla="*/ 2592000 w 5100917"/>
              <a:gd name="connsiteY0" fmla="*/ 0 h 2572871"/>
              <a:gd name="connsiteX1" fmla="*/ 3896365 w 5100917"/>
              <a:gd name="connsiteY1" fmla="*/ 1294739 h 2572871"/>
              <a:gd name="connsiteX2" fmla="*/ 3896060 w 5100917"/>
              <a:gd name="connsiteY2" fmla="*/ 1281897 h 2572871"/>
              <a:gd name="connsiteX3" fmla="*/ 5100917 w 5100917"/>
              <a:gd name="connsiteY3" fmla="*/ 2572871 h 2572871"/>
              <a:gd name="connsiteX4" fmla="*/ 2608729 w 5100917"/>
              <a:gd name="connsiteY4" fmla="*/ 2572871 h 2572871"/>
              <a:gd name="connsiteX5" fmla="*/ 0 w 5100917"/>
              <a:gd name="connsiteY5" fmla="*/ 2572871 h 2572871"/>
              <a:gd name="connsiteX6" fmla="*/ 2592000 w 5100917"/>
              <a:gd name="connsiteY6" fmla="*/ 0 h 2572871"/>
              <a:gd name="connsiteX0" fmla="*/ 2592000 w 3896365"/>
              <a:gd name="connsiteY0" fmla="*/ 0 h 2572871"/>
              <a:gd name="connsiteX1" fmla="*/ 3896365 w 3896365"/>
              <a:gd name="connsiteY1" fmla="*/ 1294739 h 2572871"/>
              <a:gd name="connsiteX2" fmla="*/ 3896060 w 3896365"/>
              <a:gd name="connsiteY2" fmla="*/ 1281897 h 2572871"/>
              <a:gd name="connsiteX3" fmla="*/ 3885302 w 3896365"/>
              <a:gd name="connsiteY3" fmla="*/ 2572871 h 2572871"/>
              <a:gd name="connsiteX4" fmla="*/ 2608729 w 3896365"/>
              <a:gd name="connsiteY4" fmla="*/ 2572871 h 2572871"/>
              <a:gd name="connsiteX5" fmla="*/ 0 w 3896365"/>
              <a:gd name="connsiteY5" fmla="*/ 2572871 h 2572871"/>
              <a:gd name="connsiteX6" fmla="*/ 2592000 w 3896365"/>
              <a:gd name="connsiteY6" fmla="*/ 0 h 2572871"/>
              <a:gd name="connsiteX0" fmla="*/ 2592000 w 3896365"/>
              <a:gd name="connsiteY0" fmla="*/ 0 h 2572871"/>
              <a:gd name="connsiteX1" fmla="*/ 3896365 w 3896365"/>
              <a:gd name="connsiteY1" fmla="*/ 1294739 h 2572871"/>
              <a:gd name="connsiteX2" fmla="*/ 3896060 w 3896365"/>
              <a:gd name="connsiteY2" fmla="*/ 1544110 h 2572871"/>
              <a:gd name="connsiteX3" fmla="*/ 3885302 w 3896365"/>
              <a:gd name="connsiteY3" fmla="*/ 2572871 h 2572871"/>
              <a:gd name="connsiteX4" fmla="*/ 2608729 w 3896365"/>
              <a:gd name="connsiteY4" fmla="*/ 2572871 h 2572871"/>
              <a:gd name="connsiteX5" fmla="*/ 0 w 3896365"/>
              <a:gd name="connsiteY5" fmla="*/ 2572871 h 2572871"/>
              <a:gd name="connsiteX6" fmla="*/ 2592000 w 3896365"/>
              <a:gd name="connsiteY6" fmla="*/ 0 h 2572871"/>
              <a:gd name="connsiteX0" fmla="*/ 2592000 w 3896365"/>
              <a:gd name="connsiteY0" fmla="*/ 0 h 2572871"/>
              <a:gd name="connsiteX1" fmla="*/ 3896365 w 3896365"/>
              <a:gd name="connsiteY1" fmla="*/ 1294739 h 2572871"/>
              <a:gd name="connsiteX2" fmla="*/ 3896060 w 3896365"/>
              <a:gd name="connsiteY2" fmla="*/ 1544110 h 2572871"/>
              <a:gd name="connsiteX3" fmla="*/ 3892797 w 3896365"/>
              <a:gd name="connsiteY3" fmla="*/ 2565379 h 2572871"/>
              <a:gd name="connsiteX4" fmla="*/ 2608729 w 3896365"/>
              <a:gd name="connsiteY4" fmla="*/ 2572871 h 2572871"/>
              <a:gd name="connsiteX5" fmla="*/ 0 w 3896365"/>
              <a:gd name="connsiteY5" fmla="*/ 2572871 h 2572871"/>
              <a:gd name="connsiteX6" fmla="*/ 2592000 w 3896365"/>
              <a:gd name="connsiteY6" fmla="*/ 0 h 257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6365" h="2572871">
                <a:moveTo>
                  <a:pt x="2592000" y="0"/>
                </a:moveTo>
                <a:lnTo>
                  <a:pt x="3896365" y="1294739"/>
                </a:lnTo>
                <a:cubicBezTo>
                  <a:pt x="3896263" y="1290458"/>
                  <a:pt x="3896162" y="1548391"/>
                  <a:pt x="3896060" y="1544110"/>
                </a:cubicBezTo>
                <a:cubicBezTo>
                  <a:pt x="3894972" y="1884533"/>
                  <a:pt x="3893885" y="2224956"/>
                  <a:pt x="3892797" y="2565379"/>
                </a:cubicBezTo>
                <a:lnTo>
                  <a:pt x="2608729" y="2572871"/>
                </a:lnTo>
                <a:lnTo>
                  <a:pt x="0" y="2572871"/>
                </a:lnTo>
                <a:lnTo>
                  <a:pt x="2592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Isosceles Triangle 3">
            <a:extLst>
              <a:ext uri="{FF2B5EF4-FFF2-40B4-BE49-F238E27FC236}">
                <a16:creationId xmlns:a16="http://schemas.microsoft.com/office/drawing/2014/main" id="{0A329F24-6174-4AC7-A16D-6B333800D5D9}"/>
              </a:ext>
            </a:extLst>
          </p:cNvPr>
          <p:cNvSpPr/>
          <p:nvPr userDrawn="1"/>
        </p:nvSpPr>
        <p:spPr>
          <a:xfrm>
            <a:off x="5685297" y="4292624"/>
            <a:ext cx="5184000" cy="25728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4B80788-26C2-A841-A2EC-A83B973747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6215" y="5850512"/>
            <a:ext cx="1842161" cy="676656"/>
          </a:xfrm>
          <a:prstGeom prst="rect">
            <a:avLst/>
          </a:prstGeom>
        </p:spPr>
      </p:pic>
    </p:spTree>
    <p:extLst>
      <p:ext uri="{BB962C8B-B14F-4D97-AF65-F5344CB8AC3E}">
        <p14:creationId xmlns:p14="http://schemas.microsoft.com/office/powerpoint/2010/main" val="378388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and two Content - 2">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4A6124F8-2A5A-4806-AEA4-15419081E712}"/>
              </a:ext>
            </a:extLst>
          </p:cNvPr>
          <p:cNvSpPr>
            <a:spLocks noGrp="1"/>
          </p:cNvSpPr>
          <p:nvPr>
            <p:ph idx="1"/>
          </p:nvPr>
        </p:nvSpPr>
        <p:spPr>
          <a:xfrm>
            <a:off x="587376" y="1200150"/>
            <a:ext cx="5329238" cy="4976813"/>
          </a:xfrm>
        </p:spPr>
        <p:txBody>
          <a:bodyPr/>
          <a:lstStyle>
            <a:lvl1pPr>
              <a:spcBef>
                <a:spcPts val="900"/>
              </a:spcBef>
              <a:defRPr/>
            </a:lvl1pPr>
            <a:lvl2pPr>
              <a:spcBef>
                <a:spcPts val="900"/>
              </a:spcBef>
              <a:defRPr/>
            </a:lvl2pPr>
            <a:lvl3pPr>
              <a:spcBef>
                <a:spcPts val="900"/>
              </a:spcBef>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0" name="Content Placeholder 2">
            <a:extLst>
              <a:ext uri="{FF2B5EF4-FFF2-40B4-BE49-F238E27FC236}">
                <a16:creationId xmlns:a16="http://schemas.microsoft.com/office/drawing/2014/main" id="{EB9F4F17-9E72-4FF1-997A-8DFBD1CF6032}"/>
              </a:ext>
            </a:extLst>
          </p:cNvPr>
          <p:cNvSpPr>
            <a:spLocks noGrp="1"/>
          </p:cNvSpPr>
          <p:nvPr>
            <p:ph idx="14"/>
          </p:nvPr>
        </p:nvSpPr>
        <p:spPr>
          <a:xfrm>
            <a:off x="6275388" y="1200150"/>
            <a:ext cx="5329238" cy="4976813"/>
          </a:xfrm>
        </p:spPr>
        <p:txBody>
          <a:bodyPr/>
          <a:lstStyle>
            <a:lvl1pPr>
              <a:spcBef>
                <a:spcPts val="900"/>
              </a:spcBef>
              <a:defRPr/>
            </a:lvl1pPr>
            <a:lvl2pPr>
              <a:spcBef>
                <a:spcPts val="900"/>
              </a:spcBef>
              <a:defRPr/>
            </a:lvl2pPr>
            <a:lvl3pPr>
              <a:spcBef>
                <a:spcPts val="900"/>
              </a:spcBef>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2" name="Footer Placeholder 41">
            <a:extLst>
              <a:ext uri="{FF2B5EF4-FFF2-40B4-BE49-F238E27FC236}">
                <a16:creationId xmlns:a16="http://schemas.microsoft.com/office/drawing/2014/main" id="{43924A56-FA4B-4008-B5EA-26F6EB5BAA81}"/>
              </a:ext>
            </a:extLst>
          </p:cNvPr>
          <p:cNvSpPr>
            <a:spLocks noGrp="1"/>
          </p:cNvSpPr>
          <p:nvPr>
            <p:ph type="ftr" sz="quarter" idx="16"/>
          </p:nvPr>
        </p:nvSpPr>
        <p:spPr/>
        <p:txBody>
          <a:bodyPr/>
          <a:lstStyle/>
          <a:p>
            <a:endParaRPr lang="en-US" b="0" dirty="0"/>
          </a:p>
        </p:txBody>
      </p:sp>
      <p:sp>
        <p:nvSpPr>
          <p:cNvPr id="43" name="Slide Number Placeholder 42">
            <a:extLst>
              <a:ext uri="{FF2B5EF4-FFF2-40B4-BE49-F238E27FC236}">
                <a16:creationId xmlns:a16="http://schemas.microsoft.com/office/drawing/2014/main" id="{FF7DEF33-B942-49E6-88A5-252729393E8B}"/>
              </a:ext>
            </a:extLst>
          </p:cNvPr>
          <p:cNvSpPr>
            <a:spLocks noGrp="1"/>
          </p:cNvSpPr>
          <p:nvPr>
            <p:ph type="sldNum" sz="quarter" idx="17"/>
          </p:nvPr>
        </p:nvSpPr>
        <p:spPr/>
        <p:txBody>
          <a:bodyPr/>
          <a:lstStyle/>
          <a:p>
            <a:fld id="{07635C6A-2BAA-4047-8077-AA633BA208C9}" type="slidenum">
              <a:rPr lang="en-US" smtClean="0"/>
              <a:pPr/>
              <a:t>‹#›</a:t>
            </a:fld>
            <a:endParaRPr lang="en-US" dirty="0"/>
          </a:p>
        </p:txBody>
      </p:sp>
      <p:sp>
        <p:nvSpPr>
          <p:cNvPr id="3" name="Text Placeholder 2">
            <a:extLst>
              <a:ext uri="{FF2B5EF4-FFF2-40B4-BE49-F238E27FC236}">
                <a16:creationId xmlns:a16="http://schemas.microsoft.com/office/drawing/2014/main" id="{3BF55597-B64A-3010-A0DE-64145D6118BA}"/>
              </a:ext>
            </a:extLst>
          </p:cNvPr>
          <p:cNvSpPr>
            <a:spLocks noGrp="1"/>
          </p:cNvSpPr>
          <p:nvPr>
            <p:ph type="body" idx="13" hasCustomPrompt="1"/>
          </p:nvPr>
        </p:nvSpPr>
        <p:spPr>
          <a:xfrm>
            <a:off x="1076326" y="712049"/>
            <a:ext cx="10528300" cy="319717"/>
          </a:xfrm>
        </p:spPr>
        <p:txBody>
          <a:bodyPr anchor="t" anchorCtr="0"/>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subhead styles</a:t>
            </a:r>
          </a:p>
        </p:txBody>
      </p:sp>
      <p:sp>
        <p:nvSpPr>
          <p:cNvPr id="4" name="Freeform: Shape 3">
            <a:extLst>
              <a:ext uri="{FF2B5EF4-FFF2-40B4-BE49-F238E27FC236}">
                <a16:creationId xmlns:a16="http://schemas.microsoft.com/office/drawing/2014/main" id="{E97753C7-43B0-DEC9-B4FA-A0774CFAF410}"/>
              </a:ext>
            </a:extLst>
          </p:cNvPr>
          <p:cNvSpPr>
            <a:spLocks noChangeAspect="1"/>
          </p:cNvSpPr>
          <p:nvPr userDrawn="1"/>
        </p:nvSpPr>
        <p:spPr>
          <a:xfrm rot="2700000">
            <a:off x="436355" y="448527"/>
            <a:ext cx="392400" cy="392400"/>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CB1FA860-CC77-8A80-AD55-7F06A7D2C419}"/>
              </a:ext>
            </a:extLst>
          </p:cNvPr>
          <p:cNvSpPr>
            <a:spLocks noGrp="1"/>
          </p:cNvSpPr>
          <p:nvPr>
            <p:ph type="title"/>
          </p:nvPr>
        </p:nvSpPr>
        <p:spPr>
          <a:xfrm>
            <a:off x="1076325" y="251709"/>
            <a:ext cx="10528300" cy="460340"/>
          </a:xfrm>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5940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No Ba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387" y="1209675"/>
            <a:ext cx="5341751" cy="617957"/>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587376" y="1839536"/>
            <a:ext cx="5338762" cy="43707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291613" y="1209675"/>
            <a:ext cx="5313012" cy="617957"/>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291613" y="1839536"/>
            <a:ext cx="5313012" cy="43707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7">
            <a:extLst>
              <a:ext uri="{FF2B5EF4-FFF2-40B4-BE49-F238E27FC236}">
                <a16:creationId xmlns:a16="http://schemas.microsoft.com/office/drawing/2014/main" id="{C9907653-2A3B-413D-9367-80455728302D}"/>
              </a:ext>
            </a:extLst>
          </p:cNvPr>
          <p:cNvSpPr>
            <a:spLocks noGrp="1"/>
          </p:cNvSpPr>
          <p:nvPr>
            <p:ph type="ftr" sz="quarter" idx="11"/>
          </p:nvPr>
        </p:nvSpPr>
        <p:spPr/>
        <p:txBody>
          <a:bodyPr/>
          <a:lstStyle/>
          <a:p>
            <a:endParaRPr lang="en-US" b="0" dirty="0"/>
          </a:p>
        </p:txBody>
      </p:sp>
      <p:sp>
        <p:nvSpPr>
          <p:cNvPr id="9" name="Slide Number Placeholder 8">
            <a:extLst>
              <a:ext uri="{FF2B5EF4-FFF2-40B4-BE49-F238E27FC236}">
                <a16:creationId xmlns:a16="http://schemas.microsoft.com/office/drawing/2014/main" id="{A4B9F0F4-251D-4C44-AF04-D4DC567E6CB0}"/>
              </a:ext>
            </a:extLst>
          </p:cNvPr>
          <p:cNvSpPr>
            <a:spLocks noGrp="1"/>
          </p:cNvSpPr>
          <p:nvPr>
            <p:ph type="sldNum" sz="quarter" idx="12"/>
          </p:nvPr>
        </p:nvSpPr>
        <p:spPr/>
        <p:txBody>
          <a:bodyPr/>
          <a:lstStyle/>
          <a:p>
            <a:fld id="{07635C6A-2BAA-4047-8077-AA633BA208C9}" type="slidenum">
              <a:rPr lang="en-US" smtClean="0"/>
              <a:pPr/>
              <a:t>‹#›</a:t>
            </a:fld>
            <a:endParaRPr lang="en-US" dirty="0"/>
          </a:p>
        </p:txBody>
      </p:sp>
      <p:sp>
        <p:nvSpPr>
          <p:cNvPr id="10" name="Freeform: Shape 3">
            <a:extLst>
              <a:ext uri="{FF2B5EF4-FFF2-40B4-BE49-F238E27FC236}">
                <a16:creationId xmlns:a16="http://schemas.microsoft.com/office/drawing/2014/main" id="{501A5A6C-514D-FFB5-5560-0104C670A081}"/>
              </a:ext>
            </a:extLst>
          </p:cNvPr>
          <p:cNvSpPr>
            <a:spLocks noChangeAspect="1"/>
          </p:cNvSpPr>
          <p:nvPr userDrawn="1"/>
        </p:nvSpPr>
        <p:spPr>
          <a:xfrm rot="2700000">
            <a:off x="436355" y="448527"/>
            <a:ext cx="392400" cy="392400"/>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4">
            <a:extLst>
              <a:ext uri="{FF2B5EF4-FFF2-40B4-BE49-F238E27FC236}">
                <a16:creationId xmlns:a16="http://schemas.microsoft.com/office/drawing/2014/main" id="{4F463831-D1A6-120A-F5ED-E3B1F9B944B3}"/>
              </a:ext>
            </a:extLst>
          </p:cNvPr>
          <p:cNvSpPr>
            <a:spLocks noGrp="1"/>
          </p:cNvSpPr>
          <p:nvPr>
            <p:ph type="title"/>
          </p:nvPr>
        </p:nvSpPr>
        <p:spPr>
          <a:xfrm>
            <a:off x="1076325" y="251709"/>
            <a:ext cx="10528300" cy="793288"/>
          </a:xfrm>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7138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No Bar">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E0078181-0973-4D57-889C-F50145880B51}"/>
              </a:ext>
            </a:extLst>
          </p:cNvPr>
          <p:cNvSpPr>
            <a:spLocks noGrp="1"/>
          </p:cNvSpPr>
          <p:nvPr>
            <p:ph type="ftr" sz="quarter" idx="11"/>
          </p:nvPr>
        </p:nvSpPr>
        <p:spPr/>
        <p:txBody>
          <a:bodyPr/>
          <a:lstStyle/>
          <a:p>
            <a:endParaRPr lang="en-US" b="0" dirty="0"/>
          </a:p>
        </p:txBody>
      </p:sp>
      <p:sp>
        <p:nvSpPr>
          <p:cNvPr id="13" name="Slide Number Placeholder 12">
            <a:extLst>
              <a:ext uri="{FF2B5EF4-FFF2-40B4-BE49-F238E27FC236}">
                <a16:creationId xmlns:a16="http://schemas.microsoft.com/office/drawing/2014/main" id="{BD63CD87-DD88-4945-9B90-0D3BD28C9271}"/>
              </a:ext>
            </a:extLst>
          </p:cNvPr>
          <p:cNvSpPr>
            <a:spLocks noGrp="1"/>
          </p:cNvSpPr>
          <p:nvPr>
            <p:ph type="sldNum" sz="quarter" idx="12"/>
          </p:nvPr>
        </p:nvSpPr>
        <p:spPr/>
        <p:txBody>
          <a:bodyPr/>
          <a:lstStyle/>
          <a:p>
            <a:fld id="{07635C6A-2BAA-4047-8077-AA633BA208C9}" type="slidenum">
              <a:rPr lang="en-US" smtClean="0"/>
              <a:pPr/>
              <a:t>‹#›</a:t>
            </a:fld>
            <a:endParaRPr lang="en-US" dirty="0"/>
          </a:p>
        </p:txBody>
      </p:sp>
      <p:sp>
        <p:nvSpPr>
          <p:cNvPr id="4" name="Freeform: Shape 3">
            <a:extLst>
              <a:ext uri="{FF2B5EF4-FFF2-40B4-BE49-F238E27FC236}">
                <a16:creationId xmlns:a16="http://schemas.microsoft.com/office/drawing/2014/main" id="{CE3E63D9-DB1F-CF98-DEA9-5D4AB8A7E01D}"/>
              </a:ext>
            </a:extLst>
          </p:cNvPr>
          <p:cNvSpPr>
            <a:spLocks noChangeAspect="1"/>
          </p:cNvSpPr>
          <p:nvPr userDrawn="1"/>
        </p:nvSpPr>
        <p:spPr>
          <a:xfrm rot="2700000">
            <a:off x="436355" y="448527"/>
            <a:ext cx="392400" cy="392400"/>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4">
            <a:extLst>
              <a:ext uri="{FF2B5EF4-FFF2-40B4-BE49-F238E27FC236}">
                <a16:creationId xmlns:a16="http://schemas.microsoft.com/office/drawing/2014/main" id="{78BCAF02-9647-FD4C-E687-20CD2B4D3A98}"/>
              </a:ext>
            </a:extLst>
          </p:cNvPr>
          <p:cNvSpPr>
            <a:spLocks noGrp="1"/>
          </p:cNvSpPr>
          <p:nvPr>
            <p:ph type="title"/>
          </p:nvPr>
        </p:nvSpPr>
        <p:spPr>
          <a:xfrm>
            <a:off x="1076325" y="251709"/>
            <a:ext cx="10528300" cy="793288"/>
          </a:xfrm>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7298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 - No Bar">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E0078181-0973-4D57-889C-F50145880B51}"/>
              </a:ext>
            </a:extLst>
          </p:cNvPr>
          <p:cNvSpPr>
            <a:spLocks noGrp="1"/>
          </p:cNvSpPr>
          <p:nvPr>
            <p:ph type="ftr" sz="quarter" idx="11"/>
          </p:nvPr>
        </p:nvSpPr>
        <p:spPr/>
        <p:txBody>
          <a:bodyPr/>
          <a:lstStyle/>
          <a:p>
            <a:endParaRPr lang="en-US" b="0" dirty="0"/>
          </a:p>
        </p:txBody>
      </p:sp>
      <p:sp>
        <p:nvSpPr>
          <p:cNvPr id="13" name="Slide Number Placeholder 12">
            <a:extLst>
              <a:ext uri="{FF2B5EF4-FFF2-40B4-BE49-F238E27FC236}">
                <a16:creationId xmlns:a16="http://schemas.microsoft.com/office/drawing/2014/main" id="{BD63CD87-DD88-4945-9B90-0D3BD28C9271}"/>
              </a:ext>
            </a:extLst>
          </p:cNvPr>
          <p:cNvSpPr>
            <a:spLocks noGrp="1"/>
          </p:cNvSpPr>
          <p:nvPr>
            <p:ph type="sldNum" sz="quarter" idx="12"/>
          </p:nvPr>
        </p:nvSpPr>
        <p:spPr/>
        <p:txBody>
          <a:bodyPr/>
          <a:lstStyle/>
          <a:p>
            <a:fld id="{07635C6A-2BAA-4047-8077-AA633BA208C9}" type="slidenum">
              <a:rPr lang="en-US" smtClean="0"/>
              <a:pPr/>
              <a:t>‹#›</a:t>
            </a:fld>
            <a:endParaRPr lang="en-US" dirty="0"/>
          </a:p>
        </p:txBody>
      </p:sp>
      <p:sp>
        <p:nvSpPr>
          <p:cNvPr id="4" name="Text Placeholder 2">
            <a:extLst>
              <a:ext uri="{FF2B5EF4-FFF2-40B4-BE49-F238E27FC236}">
                <a16:creationId xmlns:a16="http://schemas.microsoft.com/office/drawing/2014/main" id="{B2DEF8BB-7BD8-923E-B704-2FCFB10539EB}"/>
              </a:ext>
            </a:extLst>
          </p:cNvPr>
          <p:cNvSpPr>
            <a:spLocks noGrp="1"/>
          </p:cNvSpPr>
          <p:nvPr>
            <p:ph type="body" idx="13" hasCustomPrompt="1"/>
          </p:nvPr>
        </p:nvSpPr>
        <p:spPr>
          <a:xfrm>
            <a:off x="1076326" y="712049"/>
            <a:ext cx="10528300" cy="319717"/>
          </a:xfrm>
        </p:spPr>
        <p:txBody>
          <a:bodyPr anchor="t" anchorCtr="0"/>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subhead styles</a:t>
            </a:r>
          </a:p>
        </p:txBody>
      </p:sp>
      <p:sp>
        <p:nvSpPr>
          <p:cNvPr id="5" name="Freeform: Shape 3">
            <a:extLst>
              <a:ext uri="{FF2B5EF4-FFF2-40B4-BE49-F238E27FC236}">
                <a16:creationId xmlns:a16="http://schemas.microsoft.com/office/drawing/2014/main" id="{67BBFC8C-7368-7DE7-663F-A08FF8E53630}"/>
              </a:ext>
            </a:extLst>
          </p:cNvPr>
          <p:cNvSpPr>
            <a:spLocks noChangeAspect="1"/>
          </p:cNvSpPr>
          <p:nvPr userDrawn="1"/>
        </p:nvSpPr>
        <p:spPr>
          <a:xfrm rot="2700000">
            <a:off x="436355" y="448527"/>
            <a:ext cx="392400" cy="392400"/>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4">
            <a:extLst>
              <a:ext uri="{FF2B5EF4-FFF2-40B4-BE49-F238E27FC236}">
                <a16:creationId xmlns:a16="http://schemas.microsoft.com/office/drawing/2014/main" id="{2A4C8966-9016-BDF0-A523-B44AE5680CE2}"/>
              </a:ext>
            </a:extLst>
          </p:cNvPr>
          <p:cNvSpPr>
            <a:spLocks noGrp="1"/>
          </p:cNvSpPr>
          <p:nvPr>
            <p:ph type="title"/>
          </p:nvPr>
        </p:nvSpPr>
        <p:spPr>
          <a:xfrm>
            <a:off x="1076325" y="251709"/>
            <a:ext cx="10528300" cy="460340"/>
          </a:xfrm>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112685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B5D5D97-1012-42CD-A767-D4532EE6C774}"/>
              </a:ext>
            </a:extLst>
          </p:cNvPr>
          <p:cNvSpPr>
            <a:spLocks noGrp="1"/>
          </p:cNvSpPr>
          <p:nvPr>
            <p:ph type="ftr" sz="quarter" idx="11"/>
          </p:nvPr>
        </p:nvSpPr>
        <p:spPr/>
        <p:txBody>
          <a:bodyPr/>
          <a:lstStyle>
            <a:lvl1pPr>
              <a:defRPr b="0"/>
            </a:lvl1pPr>
          </a:lstStyle>
          <a:p>
            <a:endParaRPr lang="en-US" dirty="0"/>
          </a:p>
        </p:txBody>
      </p:sp>
      <p:sp>
        <p:nvSpPr>
          <p:cNvPr id="7" name="Slide Number Placeholder 6">
            <a:extLst>
              <a:ext uri="{FF2B5EF4-FFF2-40B4-BE49-F238E27FC236}">
                <a16:creationId xmlns:a16="http://schemas.microsoft.com/office/drawing/2014/main" id="{BE313DD6-6BB1-4004-947A-98009AA2E628}"/>
              </a:ext>
            </a:extLst>
          </p:cNvPr>
          <p:cNvSpPr>
            <a:spLocks noGrp="1"/>
          </p:cNvSpPr>
          <p:nvPr>
            <p:ph type="sldNum" sz="quarter" idx="12"/>
          </p:nvPr>
        </p:nvSpPr>
        <p:spPr/>
        <p:txBody>
          <a:body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3181262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a16="http://schemas.microsoft.com/office/drawing/2014/main" id="{0C72E975-25F7-FD43-AA28-35BEDC5AC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7864" y="2443131"/>
            <a:ext cx="5576272" cy="2048256"/>
          </a:xfrm>
          <a:prstGeom prst="rect">
            <a:avLst/>
          </a:prstGeom>
        </p:spPr>
      </p:pic>
      <p:sp>
        <p:nvSpPr>
          <p:cNvPr id="6" name="Footer Placeholder 5">
            <a:extLst>
              <a:ext uri="{FF2B5EF4-FFF2-40B4-BE49-F238E27FC236}">
                <a16:creationId xmlns:a16="http://schemas.microsoft.com/office/drawing/2014/main" id="{7B5D5D97-1012-42CD-A767-D4532EE6C774}"/>
              </a:ext>
            </a:extLst>
          </p:cNvPr>
          <p:cNvSpPr>
            <a:spLocks noGrp="1"/>
          </p:cNvSpPr>
          <p:nvPr>
            <p:ph type="ftr" sz="quarter" idx="11"/>
          </p:nvPr>
        </p:nvSpPr>
        <p:spPr/>
        <p:txBody>
          <a:bodyPr/>
          <a:lstStyle>
            <a:lvl1pPr>
              <a:defRPr b="0"/>
            </a:lvl1pPr>
          </a:lstStyle>
          <a:p>
            <a:endParaRPr lang="en-US" dirty="0"/>
          </a:p>
        </p:txBody>
      </p:sp>
      <p:sp>
        <p:nvSpPr>
          <p:cNvPr id="7" name="Slide Number Placeholder 6">
            <a:extLst>
              <a:ext uri="{FF2B5EF4-FFF2-40B4-BE49-F238E27FC236}">
                <a16:creationId xmlns:a16="http://schemas.microsoft.com/office/drawing/2014/main" id="{BE313DD6-6BB1-4004-947A-98009AA2E628}"/>
              </a:ext>
            </a:extLst>
          </p:cNvPr>
          <p:cNvSpPr>
            <a:spLocks noGrp="1"/>
          </p:cNvSpPr>
          <p:nvPr>
            <p:ph type="sldNum" sz="quarter" idx="12"/>
          </p:nvPr>
        </p:nvSpPr>
        <p:spPr/>
        <p:txBody>
          <a:body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133896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3A1DE60-65B7-4740-B471-F92D4D8B30A4}"/>
              </a:ext>
            </a:extLst>
          </p:cNvPr>
          <p:cNvSpPr>
            <a:spLocks noGrp="1"/>
          </p:cNvSpPr>
          <p:nvPr>
            <p:ph type="title"/>
          </p:nvPr>
        </p:nvSpPr>
        <p:spPr>
          <a:xfrm>
            <a:off x="1331913" y="1849821"/>
            <a:ext cx="8612188" cy="2010233"/>
          </a:xfrm>
        </p:spPr>
        <p:txBody>
          <a:bodyPr anchor="t" anchorCtr="0"/>
          <a:lstStyle>
            <a:lvl1pPr>
              <a:lnSpc>
                <a:spcPct val="90000"/>
              </a:lnSpc>
              <a:defRPr sz="3200" b="1"/>
            </a:lvl1pPr>
          </a:lstStyle>
          <a:p>
            <a:r>
              <a:rPr lang="en-US" dirty="0"/>
              <a:t>Click to edit Master title style</a:t>
            </a:r>
          </a:p>
        </p:txBody>
      </p:sp>
      <p:sp>
        <p:nvSpPr>
          <p:cNvPr id="19" name="Freeform: Shape 18">
            <a:extLst>
              <a:ext uri="{FF2B5EF4-FFF2-40B4-BE49-F238E27FC236}">
                <a16:creationId xmlns:a16="http://schemas.microsoft.com/office/drawing/2014/main" id="{72ADB38C-E86C-4A20-BB51-C5DCB7CE8A28}"/>
              </a:ext>
            </a:extLst>
          </p:cNvPr>
          <p:cNvSpPr/>
          <p:nvPr userDrawn="1"/>
        </p:nvSpPr>
        <p:spPr>
          <a:xfrm rot="2700000">
            <a:off x="420304" y="1768093"/>
            <a:ext cx="550039" cy="550039"/>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
            <a:extLst>
              <a:ext uri="{FF2B5EF4-FFF2-40B4-BE49-F238E27FC236}">
                <a16:creationId xmlns:a16="http://schemas.microsoft.com/office/drawing/2014/main" id="{E3D20A2A-9B2D-934D-9C8B-CF2E991C03D0}"/>
              </a:ext>
            </a:extLst>
          </p:cNvPr>
          <p:cNvSpPr/>
          <p:nvPr userDrawn="1"/>
        </p:nvSpPr>
        <p:spPr>
          <a:xfrm>
            <a:off x="8302992" y="4292623"/>
            <a:ext cx="3896365" cy="2574000"/>
          </a:xfrm>
          <a:custGeom>
            <a:avLst/>
            <a:gdLst>
              <a:gd name="connsiteX0" fmla="*/ 2592000 w 5100917"/>
              <a:gd name="connsiteY0" fmla="*/ 0 h 2572871"/>
              <a:gd name="connsiteX1" fmla="*/ 3896365 w 5100917"/>
              <a:gd name="connsiteY1" fmla="*/ 1294739 h 2572871"/>
              <a:gd name="connsiteX2" fmla="*/ 5100917 w 5100917"/>
              <a:gd name="connsiteY2" fmla="*/ 99076 h 2572871"/>
              <a:gd name="connsiteX3" fmla="*/ 5100917 w 5100917"/>
              <a:gd name="connsiteY3" fmla="*/ 2572871 h 2572871"/>
              <a:gd name="connsiteX4" fmla="*/ 2608729 w 5100917"/>
              <a:gd name="connsiteY4" fmla="*/ 2572871 h 2572871"/>
              <a:gd name="connsiteX5" fmla="*/ 0 w 5100917"/>
              <a:gd name="connsiteY5" fmla="*/ 2572871 h 2572871"/>
              <a:gd name="connsiteX0" fmla="*/ 2592000 w 5100917"/>
              <a:gd name="connsiteY0" fmla="*/ 0 h 2572871"/>
              <a:gd name="connsiteX1" fmla="*/ 3896365 w 5100917"/>
              <a:gd name="connsiteY1" fmla="*/ 1294739 h 2572871"/>
              <a:gd name="connsiteX2" fmla="*/ 3896060 w 5100917"/>
              <a:gd name="connsiteY2" fmla="*/ 1281897 h 2572871"/>
              <a:gd name="connsiteX3" fmla="*/ 5100917 w 5100917"/>
              <a:gd name="connsiteY3" fmla="*/ 2572871 h 2572871"/>
              <a:gd name="connsiteX4" fmla="*/ 2608729 w 5100917"/>
              <a:gd name="connsiteY4" fmla="*/ 2572871 h 2572871"/>
              <a:gd name="connsiteX5" fmla="*/ 0 w 5100917"/>
              <a:gd name="connsiteY5" fmla="*/ 2572871 h 2572871"/>
              <a:gd name="connsiteX6" fmla="*/ 2592000 w 5100917"/>
              <a:gd name="connsiteY6" fmla="*/ 0 h 2572871"/>
              <a:gd name="connsiteX0" fmla="*/ 2592000 w 3896365"/>
              <a:gd name="connsiteY0" fmla="*/ 0 h 2572871"/>
              <a:gd name="connsiteX1" fmla="*/ 3896365 w 3896365"/>
              <a:gd name="connsiteY1" fmla="*/ 1294739 h 2572871"/>
              <a:gd name="connsiteX2" fmla="*/ 3896060 w 3896365"/>
              <a:gd name="connsiteY2" fmla="*/ 1281897 h 2572871"/>
              <a:gd name="connsiteX3" fmla="*/ 3885302 w 3896365"/>
              <a:gd name="connsiteY3" fmla="*/ 2572871 h 2572871"/>
              <a:gd name="connsiteX4" fmla="*/ 2608729 w 3896365"/>
              <a:gd name="connsiteY4" fmla="*/ 2572871 h 2572871"/>
              <a:gd name="connsiteX5" fmla="*/ 0 w 3896365"/>
              <a:gd name="connsiteY5" fmla="*/ 2572871 h 2572871"/>
              <a:gd name="connsiteX6" fmla="*/ 2592000 w 3896365"/>
              <a:gd name="connsiteY6" fmla="*/ 0 h 2572871"/>
              <a:gd name="connsiteX0" fmla="*/ 2592000 w 3896365"/>
              <a:gd name="connsiteY0" fmla="*/ 0 h 2572871"/>
              <a:gd name="connsiteX1" fmla="*/ 3896365 w 3896365"/>
              <a:gd name="connsiteY1" fmla="*/ 1294739 h 2572871"/>
              <a:gd name="connsiteX2" fmla="*/ 3896060 w 3896365"/>
              <a:gd name="connsiteY2" fmla="*/ 1544110 h 2572871"/>
              <a:gd name="connsiteX3" fmla="*/ 3885302 w 3896365"/>
              <a:gd name="connsiteY3" fmla="*/ 2572871 h 2572871"/>
              <a:gd name="connsiteX4" fmla="*/ 2608729 w 3896365"/>
              <a:gd name="connsiteY4" fmla="*/ 2572871 h 2572871"/>
              <a:gd name="connsiteX5" fmla="*/ 0 w 3896365"/>
              <a:gd name="connsiteY5" fmla="*/ 2572871 h 2572871"/>
              <a:gd name="connsiteX6" fmla="*/ 2592000 w 3896365"/>
              <a:gd name="connsiteY6" fmla="*/ 0 h 2572871"/>
              <a:gd name="connsiteX0" fmla="*/ 2592000 w 3896365"/>
              <a:gd name="connsiteY0" fmla="*/ 0 h 2572871"/>
              <a:gd name="connsiteX1" fmla="*/ 3896365 w 3896365"/>
              <a:gd name="connsiteY1" fmla="*/ 1294739 h 2572871"/>
              <a:gd name="connsiteX2" fmla="*/ 3896060 w 3896365"/>
              <a:gd name="connsiteY2" fmla="*/ 1544110 h 2572871"/>
              <a:gd name="connsiteX3" fmla="*/ 3892797 w 3896365"/>
              <a:gd name="connsiteY3" fmla="*/ 2565379 h 2572871"/>
              <a:gd name="connsiteX4" fmla="*/ 2608729 w 3896365"/>
              <a:gd name="connsiteY4" fmla="*/ 2572871 h 2572871"/>
              <a:gd name="connsiteX5" fmla="*/ 0 w 3896365"/>
              <a:gd name="connsiteY5" fmla="*/ 2572871 h 2572871"/>
              <a:gd name="connsiteX6" fmla="*/ 2592000 w 3896365"/>
              <a:gd name="connsiteY6" fmla="*/ 0 h 257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6365" h="2572871">
                <a:moveTo>
                  <a:pt x="2592000" y="0"/>
                </a:moveTo>
                <a:lnTo>
                  <a:pt x="3896365" y="1294739"/>
                </a:lnTo>
                <a:cubicBezTo>
                  <a:pt x="3896263" y="1290458"/>
                  <a:pt x="3896162" y="1548391"/>
                  <a:pt x="3896060" y="1544110"/>
                </a:cubicBezTo>
                <a:cubicBezTo>
                  <a:pt x="3894972" y="1884533"/>
                  <a:pt x="3893885" y="2224956"/>
                  <a:pt x="3892797" y="2565379"/>
                </a:cubicBezTo>
                <a:lnTo>
                  <a:pt x="2608729" y="2572871"/>
                </a:lnTo>
                <a:lnTo>
                  <a:pt x="0" y="2572871"/>
                </a:lnTo>
                <a:lnTo>
                  <a:pt x="2592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Isosceles Triangle 3">
            <a:extLst>
              <a:ext uri="{FF2B5EF4-FFF2-40B4-BE49-F238E27FC236}">
                <a16:creationId xmlns:a16="http://schemas.microsoft.com/office/drawing/2014/main" id="{C8F59613-FF3C-5048-B617-036FF6535C62}"/>
              </a:ext>
            </a:extLst>
          </p:cNvPr>
          <p:cNvSpPr/>
          <p:nvPr userDrawn="1"/>
        </p:nvSpPr>
        <p:spPr>
          <a:xfrm>
            <a:off x="5685297" y="4292624"/>
            <a:ext cx="5184000" cy="25728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738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613DDF3-232D-41AD-A1C5-2E4B5AB3BEA0}"/>
              </a:ext>
            </a:extLst>
          </p:cNvPr>
          <p:cNvSpPr/>
          <p:nvPr userDrawn="1"/>
        </p:nvSpPr>
        <p:spPr>
          <a:xfrm rot="10800000">
            <a:off x="-1" y="1"/>
            <a:ext cx="3900878" cy="2572871"/>
          </a:xfrm>
          <a:custGeom>
            <a:avLst/>
            <a:gdLst>
              <a:gd name="connsiteX0" fmla="*/ 3900878 w 3900878"/>
              <a:gd name="connsiteY0" fmla="*/ 2572871 h 2572871"/>
              <a:gd name="connsiteX1" fmla="*/ 2608729 w 3900878"/>
              <a:gd name="connsiteY1" fmla="*/ 2572871 h 2572871"/>
              <a:gd name="connsiteX2" fmla="*/ 0 w 3900878"/>
              <a:gd name="connsiteY2" fmla="*/ 2572871 h 2572871"/>
              <a:gd name="connsiteX3" fmla="*/ 2592000 w 3900878"/>
              <a:gd name="connsiteY3" fmla="*/ 0 h 2572871"/>
              <a:gd name="connsiteX4" fmla="*/ 3896365 w 3900878"/>
              <a:gd name="connsiteY4" fmla="*/ 1294739 h 2572871"/>
              <a:gd name="connsiteX5" fmla="*/ 3900878 w 3900878"/>
              <a:gd name="connsiteY5" fmla="*/ 1290259 h 257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878" h="2572871">
                <a:moveTo>
                  <a:pt x="3900878" y="2572871"/>
                </a:moveTo>
                <a:lnTo>
                  <a:pt x="2608729" y="2572871"/>
                </a:lnTo>
                <a:lnTo>
                  <a:pt x="0" y="2572871"/>
                </a:lnTo>
                <a:lnTo>
                  <a:pt x="2592000" y="0"/>
                </a:lnTo>
                <a:lnTo>
                  <a:pt x="3896365" y="1294739"/>
                </a:lnTo>
                <a:lnTo>
                  <a:pt x="3900878" y="12902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Isosceles Triangle 6">
            <a:extLst>
              <a:ext uri="{FF2B5EF4-FFF2-40B4-BE49-F238E27FC236}">
                <a16:creationId xmlns:a16="http://schemas.microsoft.com/office/drawing/2014/main" id="{6CCC3446-85A2-4A02-A5FB-5019A238ACB6}"/>
              </a:ext>
            </a:extLst>
          </p:cNvPr>
          <p:cNvSpPr/>
          <p:nvPr userDrawn="1"/>
        </p:nvSpPr>
        <p:spPr>
          <a:xfrm rot="10800000">
            <a:off x="1334573" y="1"/>
            <a:ext cx="5184000" cy="25728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33A1DE60-65B7-4740-B471-F92D4D8B30A4}"/>
              </a:ext>
            </a:extLst>
          </p:cNvPr>
          <p:cNvSpPr>
            <a:spLocks noGrp="1"/>
          </p:cNvSpPr>
          <p:nvPr userDrawn="1">
            <p:ph type="title"/>
          </p:nvPr>
        </p:nvSpPr>
        <p:spPr>
          <a:xfrm>
            <a:off x="1331913" y="4361793"/>
            <a:ext cx="8205787" cy="1981485"/>
          </a:xfrm>
        </p:spPr>
        <p:txBody>
          <a:bodyPr anchor="t" anchorCtr="0"/>
          <a:lstStyle>
            <a:lvl1pPr>
              <a:lnSpc>
                <a:spcPct val="90000"/>
              </a:lnSpc>
              <a:defRPr sz="3200" b="1"/>
            </a:lvl1pPr>
          </a:lstStyle>
          <a:p>
            <a:r>
              <a:rPr lang="en-US" dirty="0"/>
              <a:t>Click to edit Master title style</a:t>
            </a:r>
          </a:p>
        </p:txBody>
      </p:sp>
      <p:sp>
        <p:nvSpPr>
          <p:cNvPr id="18" name="Footer Placeholder 17">
            <a:extLst>
              <a:ext uri="{FF2B5EF4-FFF2-40B4-BE49-F238E27FC236}">
                <a16:creationId xmlns:a16="http://schemas.microsoft.com/office/drawing/2014/main" id="{BDA5F2AB-486B-4CC1-AE96-048777E3C68C}"/>
              </a:ext>
            </a:extLst>
          </p:cNvPr>
          <p:cNvSpPr>
            <a:spLocks noGrp="1"/>
          </p:cNvSpPr>
          <p:nvPr userDrawn="1">
            <p:ph type="ftr" sz="quarter" idx="11"/>
          </p:nvPr>
        </p:nvSpPr>
        <p:spPr/>
        <p:txBody>
          <a:bodyPr/>
          <a:lstStyle/>
          <a:p>
            <a:endParaRPr lang="en-US" b="0" dirty="0"/>
          </a:p>
        </p:txBody>
      </p:sp>
      <p:sp>
        <p:nvSpPr>
          <p:cNvPr id="19" name="Slide Number Placeholder 18">
            <a:extLst>
              <a:ext uri="{FF2B5EF4-FFF2-40B4-BE49-F238E27FC236}">
                <a16:creationId xmlns:a16="http://schemas.microsoft.com/office/drawing/2014/main" id="{309EFA20-117E-47D8-9388-439AF857F0F6}"/>
              </a:ext>
            </a:extLst>
          </p:cNvPr>
          <p:cNvSpPr>
            <a:spLocks noGrp="1"/>
          </p:cNvSpPr>
          <p:nvPr userDrawn="1">
            <p:ph type="sldNum" sz="quarter" idx="12"/>
          </p:nvPr>
        </p:nvSpPr>
        <p:spPr/>
        <p:txBody>
          <a:bodyPr/>
          <a:lstStyle/>
          <a:p>
            <a:fld id="{07635C6A-2BAA-4047-8077-AA633BA208C9}" type="slidenum">
              <a:rPr lang="en-US" smtClean="0"/>
              <a:pPr/>
              <a:t>‹#›</a:t>
            </a:fld>
            <a:endParaRPr lang="en-US" dirty="0"/>
          </a:p>
        </p:txBody>
      </p:sp>
      <p:sp>
        <p:nvSpPr>
          <p:cNvPr id="3" name="Freeform: Shape 2">
            <a:extLst>
              <a:ext uri="{FF2B5EF4-FFF2-40B4-BE49-F238E27FC236}">
                <a16:creationId xmlns:a16="http://schemas.microsoft.com/office/drawing/2014/main" id="{0578F262-1096-4F88-98CB-8B6D17400682}"/>
              </a:ext>
            </a:extLst>
          </p:cNvPr>
          <p:cNvSpPr/>
          <p:nvPr userDrawn="1"/>
        </p:nvSpPr>
        <p:spPr>
          <a:xfrm rot="2700000">
            <a:off x="420305" y="4251317"/>
            <a:ext cx="550039" cy="550039"/>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4207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B5D5D97-1012-42CD-A767-D4532EE6C774}"/>
              </a:ext>
            </a:extLst>
          </p:cNvPr>
          <p:cNvSpPr>
            <a:spLocks noGrp="1"/>
          </p:cNvSpPr>
          <p:nvPr>
            <p:ph type="ftr" sz="quarter" idx="11"/>
          </p:nvPr>
        </p:nvSpPr>
        <p:spPr/>
        <p:txBody>
          <a:bodyPr/>
          <a:lstStyle>
            <a:lvl1pPr>
              <a:defRPr b="0"/>
            </a:lvl1pPr>
          </a:lstStyle>
          <a:p>
            <a:endParaRPr lang="en-US" dirty="0"/>
          </a:p>
        </p:txBody>
      </p:sp>
      <p:sp>
        <p:nvSpPr>
          <p:cNvPr id="7" name="Slide Number Placeholder 6">
            <a:extLst>
              <a:ext uri="{FF2B5EF4-FFF2-40B4-BE49-F238E27FC236}">
                <a16:creationId xmlns:a16="http://schemas.microsoft.com/office/drawing/2014/main" id="{BE313DD6-6BB1-4004-947A-98009AA2E628}"/>
              </a:ext>
            </a:extLst>
          </p:cNvPr>
          <p:cNvSpPr>
            <a:spLocks noGrp="1"/>
          </p:cNvSpPr>
          <p:nvPr>
            <p:ph type="sldNum" sz="quarter" idx="12"/>
          </p:nvPr>
        </p:nvSpPr>
        <p:spPr/>
        <p:txBody>
          <a:bodyPr/>
          <a:lstStyle/>
          <a:p>
            <a:fld id="{07635C6A-2BAA-4047-8077-AA633BA208C9}" type="slidenum">
              <a:rPr lang="en-US" smtClean="0"/>
              <a:pPr/>
              <a:t>‹#›</a:t>
            </a:fld>
            <a:endParaRPr lang="en-US" dirty="0"/>
          </a:p>
        </p:txBody>
      </p:sp>
      <p:sp>
        <p:nvSpPr>
          <p:cNvPr id="10" name="Rectangle 9">
            <a:extLst>
              <a:ext uri="{FF2B5EF4-FFF2-40B4-BE49-F238E27FC236}">
                <a16:creationId xmlns:a16="http://schemas.microsoft.com/office/drawing/2014/main" id="{CAA241E5-5383-3169-8169-42B687DD27B2}"/>
              </a:ext>
            </a:extLst>
          </p:cNvPr>
          <p:cNvSpPr/>
          <p:nvPr userDrawn="1"/>
        </p:nvSpPr>
        <p:spPr>
          <a:xfrm>
            <a:off x="-1" y="599766"/>
            <a:ext cx="11660319" cy="5702710"/>
          </a:xfrm>
          <a:prstGeom prst="rect">
            <a:avLst/>
          </a:prstGeom>
          <a:solidFill>
            <a:srgbClr val="F9F9F9"/>
          </a:solidFill>
          <a:ln>
            <a:noFill/>
          </a:ln>
          <a:effectLst>
            <a:outerShdw blurRad="50800" dist="266700" sx="97000" sy="97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7">
            <a:extLst>
              <a:ext uri="{FF2B5EF4-FFF2-40B4-BE49-F238E27FC236}">
                <a16:creationId xmlns:a16="http://schemas.microsoft.com/office/drawing/2014/main" id="{A5C97C81-3302-5C77-DB47-5D4EDE060433}"/>
              </a:ext>
            </a:extLst>
          </p:cNvPr>
          <p:cNvSpPr>
            <a:spLocks noChangeAspect="1"/>
          </p:cNvSpPr>
          <p:nvPr userDrawn="1"/>
        </p:nvSpPr>
        <p:spPr>
          <a:xfrm rot="2700000">
            <a:off x="436355" y="1371531"/>
            <a:ext cx="392400" cy="392400"/>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17DB2099-DE6A-97B8-35EE-984BF3E0D87D}"/>
              </a:ext>
            </a:extLst>
          </p:cNvPr>
          <p:cNvSpPr>
            <a:spLocks noGrp="1"/>
          </p:cNvSpPr>
          <p:nvPr>
            <p:ph idx="1"/>
          </p:nvPr>
        </p:nvSpPr>
        <p:spPr>
          <a:xfrm>
            <a:off x="587374" y="1966304"/>
            <a:ext cx="11072943" cy="4210659"/>
          </a:xfrm>
        </p:spPr>
        <p:txBody>
          <a:bodyPr/>
          <a:lstStyle>
            <a:lvl1pPr>
              <a:spcBef>
                <a:spcPts val="900"/>
              </a:spcBef>
              <a:defRPr/>
            </a:lvl1pPr>
            <a:lvl2pPr>
              <a:spcBef>
                <a:spcPts val="900"/>
              </a:spcBef>
              <a:defRPr/>
            </a:lvl2pPr>
            <a:lvl3pPr>
              <a:spcBef>
                <a:spcPts val="900"/>
              </a:spcBef>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itle 20">
            <a:extLst>
              <a:ext uri="{FF2B5EF4-FFF2-40B4-BE49-F238E27FC236}">
                <a16:creationId xmlns:a16="http://schemas.microsoft.com/office/drawing/2014/main" id="{BBCF4820-D85C-8F76-BFC9-334A34126FE0}"/>
              </a:ext>
            </a:extLst>
          </p:cNvPr>
          <p:cNvSpPr>
            <a:spLocks noGrp="1"/>
          </p:cNvSpPr>
          <p:nvPr>
            <p:ph type="title" hasCustomPrompt="1"/>
          </p:nvPr>
        </p:nvSpPr>
        <p:spPr>
          <a:xfrm>
            <a:off x="1076325" y="1171087"/>
            <a:ext cx="5046059" cy="793288"/>
          </a:xfrm>
        </p:spPr>
        <p:txBody>
          <a:bodyPr/>
          <a:lstStyle>
            <a:lvl1pPr>
              <a:defRPr b="1"/>
            </a:lvl1pPr>
          </a:lstStyle>
          <a:p>
            <a:r>
              <a:rPr lang="en-US" dirty="0"/>
              <a:t>Click to edit Agenda Title</a:t>
            </a:r>
          </a:p>
        </p:txBody>
      </p:sp>
    </p:spTree>
    <p:extLst>
      <p:ext uri="{BB962C8B-B14F-4D97-AF65-F5344CB8AC3E}">
        <p14:creationId xmlns:p14="http://schemas.microsoft.com/office/powerpoint/2010/main" val="367572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375" y="1200150"/>
            <a:ext cx="9386888" cy="4976813"/>
          </a:xfrm>
        </p:spPr>
        <p:txBody>
          <a:bodyPr/>
          <a:lstStyle>
            <a:lvl1pPr>
              <a:spcBef>
                <a:spcPts val="900"/>
              </a:spcBef>
              <a:defRPr/>
            </a:lvl1pPr>
            <a:lvl2pPr>
              <a:spcBef>
                <a:spcPts val="900"/>
              </a:spcBef>
              <a:defRPr/>
            </a:lvl2pPr>
            <a:lvl3pPr>
              <a:spcBef>
                <a:spcPts val="900"/>
              </a:spcBef>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Footer Placeholder 22">
            <a:extLst>
              <a:ext uri="{FF2B5EF4-FFF2-40B4-BE49-F238E27FC236}">
                <a16:creationId xmlns:a16="http://schemas.microsoft.com/office/drawing/2014/main" id="{15A955A3-EF89-4DAA-9221-C4DEA9623D2E}"/>
              </a:ext>
            </a:extLst>
          </p:cNvPr>
          <p:cNvSpPr>
            <a:spLocks noGrp="1"/>
          </p:cNvSpPr>
          <p:nvPr>
            <p:ph type="ftr" sz="quarter" idx="11"/>
          </p:nvPr>
        </p:nvSpPr>
        <p:spPr/>
        <p:txBody>
          <a:bodyPr/>
          <a:lstStyle/>
          <a:p>
            <a:endParaRPr lang="en-US" b="0" dirty="0"/>
          </a:p>
        </p:txBody>
      </p:sp>
      <p:sp>
        <p:nvSpPr>
          <p:cNvPr id="24" name="Slide Number Placeholder 23">
            <a:extLst>
              <a:ext uri="{FF2B5EF4-FFF2-40B4-BE49-F238E27FC236}">
                <a16:creationId xmlns:a16="http://schemas.microsoft.com/office/drawing/2014/main" id="{65A9BA56-C9BB-4859-9E04-2C9C43077468}"/>
              </a:ext>
            </a:extLst>
          </p:cNvPr>
          <p:cNvSpPr>
            <a:spLocks noGrp="1"/>
          </p:cNvSpPr>
          <p:nvPr>
            <p:ph type="sldNum" sz="quarter" idx="12"/>
          </p:nvPr>
        </p:nvSpPr>
        <p:spPr/>
        <p:txBody>
          <a:bodyPr/>
          <a:lstStyle/>
          <a:p>
            <a:fld id="{07635C6A-2BAA-4047-8077-AA633BA208C9}" type="slidenum">
              <a:rPr lang="en-US" smtClean="0"/>
              <a:pPr/>
              <a:t>‹#›</a:t>
            </a:fld>
            <a:endParaRPr lang="en-US" dirty="0"/>
          </a:p>
        </p:txBody>
      </p:sp>
      <p:sp>
        <p:nvSpPr>
          <p:cNvPr id="4" name="Freeform: Shape 3">
            <a:extLst>
              <a:ext uri="{FF2B5EF4-FFF2-40B4-BE49-F238E27FC236}">
                <a16:creationId xmlns:a16="http://schemas.microsoft.com/office/drawing/2014/main" id="{B4355AC2-A3C2-4331-A7CD-B3F5B533FDB7}"/>
              </a:ext>
            </a:extLst>
          </p:cNvPr>
          <p:cNvSpPr>
            <a:spLocks noChangeAspect="1"/>
          </p:cNvSpPr>
          <p:nvPr userDrawn="1"/>
        </p:nvSpPr>
        <p:spPr>
          <a:xfrm rot="2700000">
            <a:off x="436355" y="448527"/>
            <a:ext cx="392400" cy="392400"/>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44582A3C-CAD6-44B2-A945-3AD5C93DA1BC}"/>
              </a:ext>
            </a:extLst>
          </p:cNvPr>
          <p:cNvSpPr>
            <a:spLocks noGrp="1"/>
          </p:cNvSpPr>
          <p:nvPr>
            <p:ph type="title"/>
          </p:nvPr>
        </p:nvSpPr>
        <p:spPr>
          <a:xfrm>
            <a:off x="1076325" y="251709"/>
            <a:ext cx="10528300" cy="793288"/>
          </a:xfrm>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99834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nd Content - No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375" y="1214072"/>
            <a:ext cx="9386888" cy="4962891"/>
          </a:xfrm>
        </p:spPr>
        <p:txBody>
          <a:bodyPr/>
          <a:lstStyle>
            <a:lvl1pPr>
              <a:spcBef>
                <a:spcPts val="900"/>
              </a:spcBef>
              <a:defRPr/>
            </a:lvl1pPr>
            <a:lvl2pPr>
              <a:spcBef>
                <a:spcPts val="900"/>
              </a:spcBef>
              <a:defRPr/>
            </a:lvl2pPr>
            <a:lvl3pPr>
              <a:spcBef>
                <a:spcPts val="900"/>
              </a:spcBef>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2">
            <a:extLst>
              <a:ext uri="{FF2B5EF4-FFF2-40B4-BE49-F238E27FC236}">
                <a16:creationId xmlns:a16="http://schemas.microsoft.com/office/drawing/2014/main" id="{F7D4EA7C-4975-4C35-8F4D-534067A21CAF}"/>
              </a:ext>
            </a:extLst>
          </p:cNvPr>
          <p:cNvSpPr>
            <a:spLocks noGrp="1"/>
          </p:cNvSpPr>
          <p:nvPr>
            <p:ph type="body" idx="13" hasCustomPrompt="1"/>
          </p:nvPr>
        </p:nvSpPr>
        <p:spPr>
          <a:xfrm>
            <a:off x="1076326" y="712049"/>
            <a:ext cx="10528300" cy="319717"/>
          </a:xfrm>
        </p:spPr>
        <p:txBody>
          <a:bodyPr anchor="t" anchorCtr="0"/>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subhead styles</a:t>
            </a:r>
          </a:p>
        </p:txBody>
      </p:sp>
      <p:sp>
        <p:nvSpPr>
          <p:cNvPr id="7" name="Footer Placeholder 6">
            <a:extLst>
              <a:ext uri="{FF2B5EF4-FFF2-40B4-BE49-F238E27FC236}">
                <a16:creationId xmlns:a16="http://schemas.microsoft.com/office/drawing/2014/main" id="{122C0391-7C10-4F35-A19F-023A6FA74144}"/>
              </a:ext>
            </a:extLst>
          </p:cNvPr>
          <p:cNvSpPr>
            <a:spLocks noGrp="1"/>
          </p:cNvSpPr>
          <p:nvPr>
            <p:ph type="ftr" sz="quarter" idx="15"/>
          </p:nvPr>
        </p:nvSpPr>
        <p:spPr/>
        <p:txBody>
          <a:bodyPr/>
          <a:lstStyle/>
          <a:p>
            <a:endParaRPr lang="en-US" b="0" dirty="0"/>
          </a:p>
        </p:txBody>
      </p:sp>
      <p:sp>
        <p:nvSpPr>
          <p:cNvPr id="8" name="Slide Number Placeholder 7">
            <a:extLst>
              <a:ext uri="{FF2B5EF4-FFF2-40B4-BE49-F238E27FC236}">
                <a16:creationId xmlns:a16="http://schemas.microsoft.com/office/drawing/2014/main" id="{4428320C-EA09-4D77-8265-A33975410FC9}"/>
              </a:ext>
            </a:extLst>
          </p:cNvPr>
          <p:cNvSpPr>
            <a:spLocks noGrp="1"/>
          </p:cNvSpPr>
          <p:nvPr>
            <p:ph type="sldNum" sz="quarter" idx="16"/>
          </p:nvPr>
        </p:nvSpPr>
        <p:spPr/>
        <p:txBody>
          <a:bodyPr/>
          <a:lstStyle/>
          <a:p>
            <a:fld id="{07635C6A-2BAA-4047-8077-AA633BA208C9}" type="slidenum">
              <a:rPr lang="en-US" smtClean="0"/>
              <a:pPr/>
              <a:t>‹#›</a:t>
            </a:fld>
            <a:endParaRPr lang="en-US" dirty="0"/>
          </a:p>
        </p:txBody>
      </p:sp>
      <p:sp>
        <p:nvSpPr>
          <p:cNvPr id="6" name="Freeform: Shape 3">
            <a:extLst>
              <a:ext uri="{FF2B5EF4-FFF2-40B4-BE49-F238E27FC236}">
                <a16:creationId xmlns:a16="http://schemas.microsoft.com/office/drawing/2014/main" id="{DF6E606E-4DFF-004C-E849-8FD27FDCB873}"/>
              </a:ext>
            </a:extLst>
          </p:cNvPr>
          <p:cNvSpPr>
            <a:spLocks noChangeAspect="1"/>
          </p:cNvSpPr>
          <p:nvPr userDrawn="1"/>
        </p:nvSpPr>
        <p:spPr>
          <a:xfrm rot="2700000">
            <a:off x="436355" y="448527"/>
            <a:ext cx="392400" cy="392400"/>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4">
            <a:extLst>
              <a:ext uri="{FF2B5EF4-FFF2-40B4-BE49-F238E27FC236}">
                <a16:creationId xmlns:a16="http://schemas.microsoft.com/office/drawing/2014/main" id="{131EE9D4-0458-4A70-EDCD-29586FC4B0AA}"/>
              </a:ext>
            </a:extLst>
          </p:cNvPr>
          <p:cNvSpPr>
            <a:spLocks noGrp="1"/>
          </p:cNvSpPr>
          <p:nvPr>
            <p:ph type="title"/>
          </p:nvPr>
        </p:nvSpPr>
        <p:spPr>
          <a:xfrm>
            <a:off x="1076325" y="251709"/>
            <a:ext cx="10528300" cy="460340"/>
          </a:xfrm>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981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No B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7375" y="1200150"/>
            <a:ext cx="4500977" cy="5010151"/>
          </a:xfrm>
        </p:spPr>
        <p:txBody>
          <a:bodyPr/>
          <a:lstStyle>
            <a:lvl1pPr>
              <a:defRPr sz="1100"/>
            </a:lvl1pPr>
            <a:lvl2pPr>
              <a:defRPr sz="1100"/>
            </a:lvl2pPr>
            <a:lvl3pPr>
              <a:defRPr sz="1100"/>
            </a:lvl3pPr>
            <a:lvl4pPr>
              <a:defRPr sz="11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473700" y="1200150"/>
            <a:ext cx="4500000" cy="5010151"/>
          </a:xfrm>
        </p:spPr>
        <p:txBody>
          <a:bodyPr/>
          <a:lstStyle>
            <a:lvl1pPr>
              <a:defRPr sz="1100"/>
            </a:lvl1pPr>
            <a:lvl2pPr>
              <a:defRPr sz="1100"/>
            </a:lvl2pPr>
            <a:lvl3pPr>
              <a:defRPr sz="1100"/>
            </a:lvl3pPr>
            <a:lvl4pPr>
              <a:defRPr sz="11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Footer Placeholder 18">
            <a:extLst>
              <a:ext uri="{FF2B5EF4-FFF2-40B4-BE49-F238E27FC236}">
                <a16:creationId xmlns:a16="http://schemas.microsoft.com/office/drawing/2014/main" id="{9BD79245-B000-4505-8805-D7B3425E0B3F}"/>
              </a:ext>
            </a:extLst>
          </p:cNvPr>
          <p:cNvSpPr>
            <a:spLocks noGrp="1"/>
          </p:cNvSpPr>
          <p:nvPr>
            <p:ph type="ftr" sz="quarter" idx="11"/>
          </p:nvPr>
        </p:nvSpPr>
        <p:spPr/>
        <p:txBody>
          <a:bodyPr/>
          <a:lstStyle/>
          <a:p>
            <a:endParaRPr lang="en-US" b="0" dirty="0"/>
          </a:p>
        </p:txBody>
      </p:sp>
      <p:sp>
        <p:nvSpPr>
          <p:cNvPr id="20" name="Slide Number Placeholder 19">
            <a:extLst>
              <a:ext uri="{FF2B5EF4-FFF2-40B4-BE49-F238E27FC236}">
                <a16:creationId xmlns:a16="http://schemas.microsoft.com/office/drawing/2014/main" id="{F58495FB-8A44-4F03-BCA5-6CF19C9683CA}"/>
              </a:ext>
            </a:extLst>
          </p:cNvPr>
          <p:cNvSpPr>
            <a:spLocks noGrp="1"/>
          </p:cNvSpPr>
          <p:nvPr>
            <p:ph type="sldNum" sz="quarter" idx="12"/>
          </p:nvPr>
        </p:nvSpPr>
        <p:spPr/>
        <p:txBody>
          <a:bodyPr/>
          <a:lstStyle/>
          <a:p>
            <a:fld id="{07635C6A-2BAA-4047-8077-AA633BA208C9}" type="slidenum">
              <a:rPr lang="en-US" smtClean="0"/>
              <a:pPr/>
              <a:t>‹#›</a:t>
            </a:fld>
            <a:endParaRPr lang="en-US" dirty="0"/>
          </a:p>
        </p:txBody>
      </p:sp>
      <p:sp>
        <p:nvSpPr>
          <p:cNvPr id="5" name="Freeform: Shape 3">
            <a:extLst>
              <a:ext uri="{FF2B5EF4-FFF2-40B4-BE49-F238E27FC236}">
                <a16:creationId xmlns:a16="http://schemas.microsoft.com/office/drawing/2014/main" id="{2C9A8213-875B-ABBD-112E-286B7F315002}"/>
              </a:ext>
            </a:extLst>
          </p:cNvPr>
          <p:cNvSpPr>
            <a:spLocks noChangeAspect="1"/>
          </p:cNvSpPr>
          <p:nvPr userDrawn="1"/>
        </p:nvSpPr>
        <p:spPr>
          <a:xfrm rot="2700000">
            <a:off x="436355" y="448527"/>
            <a:ext cx="392400" cy="392400"/>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4">
            <a:extLst>
              <a:ext uri="{FF2B5EF4-FFF2-40B4-BE49-F238E27FC236}">
                <a16:creationId xmlns:a16="http://schemas.microsoft.com/office/drawing/2014/main" id="{90D79904-79DB-7827-C91D-18D673FBD8A5}"/>
              </a:ext>
            </a:extLst>
          </p:cNvPr>
          <p:cNvSpPr>
            <a:spLocks noGrp="1"/>
          </p:cNvSpPr>
          <p:nvPr>
            <p:ph type="title"/>
          </p:nvPr>
        </p:nvSpPr>
        <p:spPr>
          <a:xfrm>
            <a:off x="1076325" y="251709"/>
            <a:ext cx="10528300" cy="793288"/>
          </a:xfrm>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7922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Sub - No Bar">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B5858D25-6CAD-4DEA-ADEB-666AEC9EF091}"/>
              </a:ext>
            </a:extLst>
          </p:cNvPr>
          <p:cNvSpPr>
            <a:spLocks noGrp="1"/>
          </p:cNvSpPr>
          <p:nvPr>
            <p:ph sz="half" idx="1"/>
          </p:nvPr>
        </p:nvSpPr>
        <p:spPr>
          <a:xfrm>
            <a:off x="587375" y="1200150"/>
            <a:ext cx="4500977" cy="5010151"/>
          </a:xfrm>
        </p:spPr>
        <p:txBody>
          <a:bodyPr/>
          <a:lstStyle>
            <a:lvl1pPr>
              <a:defRPr sz="1100"/>
            </a:lvl1pPr>
            <a:lvl2pPr>
              <a:defRPr sz="1100"/>
            </a:lvl2pPr>
            <a:lvl3pPr>
              <a:defRPr sz="1100"/>
            </a:lvl3pPr>
            <a:lvl4pPr>
              <a:defRPr sz="11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Content Placeholder 3">
            <a:extLst>
              <a:ext uri="{FF2B5EF4-FFF2-40B4-BE49-F238E27FC236}">
                <a16:creationId xmlns:a16="http://schemas.microsoft.com/office/drawing/2014/main" id="{676D0684-902F-4556-9119-590E46104A0C}"/>
              </a:ext>
            </a:extLst>
          </p:cNvPr>
          <p:cNvSpPr>
            <a:spLocks noGrp="1"/>
          </p:cNvSpPr>
          <p:nvPr>
            <p:ph sz="half" idx="2"/>
          </p:nvPr>
        </p:nvSpPr>
        <p:spPr>
          <a:xfrm>
            <a:off x="5473700" y="1200150"/>
            <a:ext cx="4500000" cy="5010151"/>
          </a:xfrm>
        </p:spPr>
        <p:txBody>
          <a:bodyPr/>
          <a:lstStyle>
            <a:lvl1pPr>
              <a:defRPr sz="1100"/>
            </a:lvl1pPr>
            <a:lvl2pPr>
              <a:defRPr sz="1100"/>
            </a:lvl2pPr>
            <a:lvl3pPr>
              <a:defRPr sz="1100"/>
            </a:lvl3pPr>
            <a:lvl4pPr>
              <a:defRPr sz="11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27F59D0B-5E67-4215-B525-980A2C22EA9E}"/>
              </a:ext>
            </a:extLst>
          </p:cNvPr>
          <p:cNvSpPr>
            <a:spLocks noGrp="1"/>
          </p:cNvSpPr>
          <p:nvPr>
            <p:ph type="ftr" sz="quarter" idx="15"/>
          </p:nvPr>
        </p:nvSpPr>
        <p:spPr/>
        <p:txBody>
          <a:bodyPr/>
          <a:lstStyle/>
          <a:p>
            <a:endParaRPr lang="en-US" b="0" dirty="0"/>
          </a:p>
        </p:txBody>
      </p:sp>
      <p:sp>
        <p:nvSpPr>
          <p:cNvPr id="6" name="Slide Number Placeholder 5">
            <a:extLst>
              <a:ext uri="{FF2B5EF4-FFF2-40B4-BE49-F238E27FC236}">
                <a16:creationId xmlns:a16="http://schemas.microsoft.com/office/drawing/2014/main" id="{40426BA8-90FD-4680-875B-EF1015606AFC}"/>
              </a:ext>
            </a:extLst>
          </p:cNvPr>
          <p:cNvSpPr>
            <a:spLocks noGrp="1"/>
          </p:cNvSpPr>
          <p:nvPr>
            <p:ph type="sldNum" sz="quarter" idx="16"/>
          </p:nvPr>
        </p:nvSpPr>
        <p:spPr/>
        <p:txBody>
          <a:bodyPr/>
          <a:lstStyle/>
          <a:p>
            <a:fld id="{07635C6A-2BAA-4047-8077-AA633BA208C9}" type="slidenum">
              <a:rPr lang="en-US" smtClean="0"/>
              <a:pPr/>
              <a:t>‹#›</a:t>
            </a:fld>
            <a:endParaRPr lang="en-US" dirty="0"/>
          </a:p>
        </p:txBody>
      </p:sp>
      <p:sp>
        <p:nvSpPr>
          <p:cNvPr id="3" name="Text Placeholder 2">
            <a:extLst>
              <a:ext uri="{FF2B5EF4-FFF2-40B4-BE49-F238E27FC236}">
                <a16:creationId xmlns:a16="http://schemas.microsoft.com/office/drawing/2014/main" id="{EE55693A-93E9-7CDE-AB06-62FF1C2EA651}"/>
              </a:ext>
            </a:extLst>
          </p:cNvPr>
          <p:cNvSpPr>
            <a:spLocks noGrp="1"/>
          </p:cNvSpPr>
          <p:nvPr>
            <p:ph type="body" idx="13" hasCustomPrompt="1"/>
          </p:nvPr>
        </p:nvSpPr>
        <p:spPr>
          <a:xfrm>
            <a:off x="1076326" y="712049"/>
            <a:ext cx="10528300" cy="319717"/>
          </a:xfrm>
        </p:spPr>
        <p:txBody>
          <a:bodyPr anchor="t" anchorCtr="0"/>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subhead styles</a:t>
            </a:r>
          </a:p>
        </p:txBody>
      </p:sp>
      <p:sp>
        <p:nvSpPr>
          <p:cNvPr id="4" name="Freeform: Shape 3">
            <a:extLst>
              <a:ext uri="{FF2B5EF4-FFF2-40B4-BE49-F238E27FC236}">
                <a16:creationId xmlns:a16="http://schemas.microsoft.com/office/drawing/2014/main" id="{54F8517A-D817-0C98-0E72-EE17167B159C}"/>
              </a:ext>
            </a:extLst>
          </p:cNvPr>
          <p:cNvSpPr>
            <a:spLocks noChangeAspect="1"/>
          </p:cNvSpPr>
          <p:nvPr userDrawn="1"/>
        </p:nvSpPr>
        <p:spPr>
          <a:xfrm rot="2700000">
            <a:off x="436355" y="448527"/>
            <a:ext cx="392400" cy="392400"/>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4">
            <a:extLst>
              <a:ext uri="{FF2B5EF4-FFF2-40B4-BE49-F238E27FC236}">
                <a16:creationId xmlns:a16="http://schemas.microsoft.com/office/drawing/2014/main" id="{A7D6776C-9A64-25EA-723A-F7DB03E853D7}"/>
              </a:ext>
            </a:extLst>
          </p:cNvPr>
          <p:cNvSpPr>
            <a:spLocks noGrp="1"/>
          </p:cNvSpPr>
          <p:nvPr>
            <p:ph type="title"/>
          </p:nvPr>
        </p:nvSpPr>
        <p:spPr>
          <a:xfrm>
            <a:off x="1076325" y="251709"/>
            <a:ext cx="10528300" cy="460340"/>
          </a:xfrm>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5677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 No Bar">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4A6124F8-2A5A-4806-AEA4-15419081E712}"/>
              </a:ext>
            </a:extLst>
          </p:cNvPr>
          <p:cNvSpPr>
            <a:spLocks noGrp="1"/>
          </p:cNvSpPr>
          <p:nvPr>
            <p:ph idx="1"/>
          </p:nvPr>
        </p:nvSpPr>
        <p:spPr>
          <a:xfrm>
            <a:off x="587375" y="1200150"/>
            <a:ext cx="5329237" cy="4976813"/>
          </a:xfrm>
        </p:spPr>
        <p:txBody>
          <a:bodyPr/>
          <a:lstStyle>
            <a:lvl1pPr>
              <a:spcBef>
                <a:spcPts val="900"/>
              </a:spcBef>
              <a:defRPr/>
            </a:lvl1pPr>
            <a:lvl2pPr>
              <a:spcBef>
                <a:spcPts val="900"/>
              </a:spcBef>
              <a:defRPr/>
            </a:lvl2pPr>
            <a:lvl3pPr>
              <a:spcBef>
                <a:spcPts val="900"/>
              </a:spcBef>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0" name="Content Placeholder 2">
            <a:extLst>
              <a:ext uri="{FF2B5EF4-FFF2-40B4-BE49-F238E27FC236}">
                <a16:creationId xmlns:a16="http://schemas.microsoft.com/office/drawing/2014/main" id="{EB9F4F17-9E72-4FF1-997A-8DFBD1CF6032}"/>
              </a:ext>
            </a:extLst>
          </p:cNvPr>
          <p:cNvSpPr>
            <a:spLocks noGrp="1"/>
          </p:cNvSpPr>
          <p:nvPr>
            <p:ph idx="14"/>
          </p:nvPr>
        </p:nvSpPr>
        <p:spPr>
          <a:xfrm>
            <a:off x="6275387" y="1200150"/>
            <a:ext cx="5329237" cy="4976813"/>
          </a:xfrm>
        </p:spPr>
        <p:txBody>
          <a:bodyPr/>
          <a:lstStyle>
            <a:lvl1pPr>
              <a:spcBef>
                <a:spcPts val="900"/>
              </a:spcBef>
              <a:defRPr/>
            </a:lvl1pPr>
            <a:lvl2pPr>
              <a:spcBef>
                <a:spcPts val="900"/>
              </a:spcBef>
              <a:defRPr/>
            </a:lvl2pPr>
            <a:lvl3pPr>
              <a:spcBef>
                <a:spcPts val="900"/>
              </a:spcBef>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510B2B6D-8E58-4D8A-8088-08D1174A2F8A}"/>
              </a:ext>
            </a:extLst>
          </p:cNvPr>
          <p:cNvSpPr>
            <a:spLocks noGrp="1"/>
          </p:cNvSpPr>
          <p:nvPr>
            <p:ph type="ftr" sz="quarter" idx="16"/>
          </p:nvPr>
        </p:nvSpPr>
        <p:spPr/>
        <p:txBody>
          <a:bodyPr/>
          <a:lstStyle/>
          <a:p>
            <a:endParaRPr lang="en-US" b="0" dirty="0"/>
          </a:p>
        </p:txBody>
      </p:sp>
      <p:sp>
        <p:nvSpPr>
          <p:cNvPr id="6" name="Slide Number Placeholder 5">
            <a:extLst>
              <a:ext uri="{FF2B5EF4-FFF2-40B4-BE49-F238E27FC236}">
                <a16:creationId xmlns:a16="http://schemas.microsoft.com/office/drawing/2014/main" id="{74A79D4D-9CAE-46EE-8663-C610C2507D4C}"/>
              </a:ext>
            </a:extLst>
          </p:cNvPr>
          <p:cNvSpPr>
            <a:spLocks noGrp="1"/>
          </p:cNvSpPr>
          <p:nvPr>
            <p:ph type="sldNum" sz="quarter" idx="17"/>
          </p:nvPr>
        </p:nvSpPr>
        <p:spPr/>
        <p:txBody>
          <a:bodyPr/>
          <a:lstStyle/>
          <a:p>
            <a:fld id="{07635C6A-2BAA-4047-8077-AA633BA208C9}" type="slidenum">
              <a:rPr lang="en-US" smtClean="0"/>
              <a:pPr/>
              <a:t>‹#›</a:t>
            </a:fld>
            <a:endParaRPr lang="en-US" dirty="0"/>
          </a:p>
        </p:txBody>
      </p:sp>
      <p:sp>
        <p:nvSpPr>
          <p:cNvPr id="3" name="Freeform: Shape 3">
            <a:extLst>
              <a:ext uri="{FF2B5EF4-FFF2-40B4-BE49-F238E27FC236}">
                <a16:creationId xmlns:a16="http://schemas.microsoft.com/office/drawing/2014/main" id="{1894C55E-042A-85C3-BB62-B42F4D5A9828}"/>
              </a:ext>
            </a:extLst>
          </p:cNvPr>
          <p:cNvSpPr>
            <a:spLocks noChangeAspect="1"/>
          </p:cNvSpPr>
          <p:nvPr userDrawn="1"/>
        </p:nvSpPr>
        <p:spPr>
          <a:xfrm rot="2700000">
            <a:off x="436355" y="448527"/>
            <a:ext cx="392400" cy="392400"/>
          </a:xfrm>
          <a:custGeom>
            <a:avLst/>
            <a:gdLst>
              <a:gd name="connsiteX0" fmla="*/ 0 w 550039"/>
              <a:gd name="connsiteY0" fmla="*/ 0 h 550039"/>
              <a:gd name="connsiteX1" fmla="*/ 550039 w 550039"/>
              <a:gd name="connsiteY1" fmla="*/ 0 h 550039"/>
              <a:gd name="connsiteX2" fmla="*/ 550039 w 550039"/>
              <a:gd name="connsiteY2" fmla="*/ 550039 h 550039"/>
              <a:gd name="connsiteX3" fmla="*/ 272212 w 550039"/>
              <a:gd name="connsiteY3" fmla="*/ 550039 h 550039"/>
              <a:gd name="connsiteX4" fmla="*/ 272212 w 550039"/>
              <a:gd name="connsiteY4" fmla="*/ 277827 h 550039"/>
              <a:gd name="connsiteX5" fmla="*/ 0 w 550039"/>
              <a:gd name="connsiteY5" fmla="*/ 277827 h 5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39" h="550039">
                <a:moveTo>
                  <a:pt x="0" y="0"/>
                </a:moveTo>
                <a:lnTo>
                  <a:pt x="550039" y="0"/>
                </a:lnTo>
                <a:lnTo>
                  <a:pt x="550039" y="550039"/>
                </a:lnTo>
                <a:lnTo>
                  <a:pt x="272212" y="550039"/>
                </a:lnTo>
                <a:lnTo>
                  <a:pt x="272212" y="277827"/>
                </a:lnTo>
                <a:lnTo>
                  <a:pt x="0" y="2778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4">
            <a:extLst>
              <a:ext uri="{FF2B5EF4-FFF2-40B4-BE49-F238E27FC236}">
                <a16:creationId xmlns:a16="http://schemas.microsoft.com/office/drawing/2014/main" id="{A3B64DDD-3C54-4CD1-4D6F-0C88315766A7}"/>
              </a:ext>
            </a:extLst>
          </p:cNvPr>
          <p:cNvSpPr>
            <a:spLocks noGrp="1"/>
          </p:cNvSpPr>
          <p:nvPr>
            <p:ph type="title"/>
          </p:nvPr>
        </p:nvSpPr>
        <p:spPr>
          <a:xfrm>
            <a:off x="1076325" y="251709"/>
            <a:ext cx="10528300" cy="793288"/>
          </a:xfrm>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3882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2" name="Group 31" hidden="1">
            <a:extLst>
              <a:ext uri="{FF2B5EF4-FFF2-40B4-BE49-F238E27FC236}">
                <a16:creationId xmlns:a16="http://schemas.microsoft.com/office/drawing/2014/main" id="{FF8712FC-29F7-4F91-B9FE-BC9A478B3CED}"/>
              </a:ext>
            </a:extLst>
          </p:cNvPr>
          <p:cNvGrpSpPr/>
          <p:nvPr userDrawn="1"/>
        </p:nvGrpSpPr>
        <p:grpSpPr>
          <a:xfrm>
            <a:off x="-2" y="-176609"/>
            <a:ext cx="12192003" cy="89233"/>
            <a:chOff x="-1" y="-176609"/>
            <a:chExt cx="9144002" cy="89233"/>
          </a:xfrm>
        </p:grpSpPr>
        <p:sp>
          <p:nvSpPr>
            <p:cNvPr id="10" name="Rectangle 9">
              <a:extLst>
                <a:ext uri="{FF2B5EF4-FFF2-40B4-BE49-F238E27FC236}">
                  <a16:creationId xmlns:a16="http://schemas.microsoft.com/office/drawing/2014/main" id="{7E167379-C0E5-4CE5-8A43-C6742BFC773E}"/>
                </a:ext>
              </a:extLst>
            </p:cNvPr>
            <p:cNvSpPr/>
            <p:nvPr userDrawn="1"/>
          </p:nvSpPr>
          <p:spPr>
            <a:xfrm flipV="1">
              <a:off x="2905194"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11" name="Rectangle 10">
              <a:extLst>
                <a:ext uri="{FF2B5EF4-FFF2-40B4-BE49-F238E27FC236}">
                  <a16:creationId xmlns:a16="http://schemas.microsoft.com/office/drawing/2014/main" id="{A53592D8-F009-49D9-B3D2-D31982101C15}"/>
                </a:ext>
              </a:extLst>
            </p:cNvPr>
            <p:cNvSpPr/>
            <p:nvPr userDrawn="1"/>
          </p:nvSpPr>
          <p:spPr>
            <a:xfrm flipV="1">
              <a:off x="5414126"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12" name="Rectangle 11">
              <a:extLst>
                <a:ext uri="{FF2B5EF4-FFF2-40B4-BE49-F238E27FC236}">
                  <a16:creationId xmlns:a16="http://schemas.microsoft.com/office/drawing/2014/main" id="{2D9A53E7-CB23-4887-8B9E-52D648D62624}"/>
                </a:ext>
              </a:extLst>
            </p:cNvPr>
            <p:cNvSpPr/>
            <p:nvPr userDrawn="1"/>
          </p:nvSpPr>
          <p:spPr>
            <a:xfrm flipV="1">
              <a:off x="2277961"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13" name="Rectangle 12">
              <a:extLst>
                <a:ext uri="{FF2B5EF4-FFF2-40B4-BE49-F238E27FC236}">
                  <a16:creationId xmlns:a16="http://schemas.microsoft.com/office/drawing/2014/main" id="{802A6557-6EA3-4B47-BA59-67A4B2067DEC}"/>
                </a:ext>
              </a:extLst>
            </p:cNvPr>
            <p:cNvSpPr/>
            <p:nvPr userDrawn="1"/>
          </p:nvSpPr>
          <p:spPr>
            <a:xfrm flipV="1">
              <a:off x="1650728"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14" name="Rectangle 13">
              <a:extLst>
                <a:ext uri="{FF2B5EF4-FFF2-40B4-BE49-F238E27FC236}">
                  <a16:creationId xmlns:a16="http://schemas.microsoft.com/office/drawing/2014/main" id="{0A6225AD-EDD8-49F5-AC15-293C0BA90EC2}"/>
                </a:ext>
              </a:extLst>
            </p:cNvPr>
            <p:cNvSpPr/>
            <p:nvPr userDrawn="1"/>
          </p:nvSpPr>
          <p:spPr>
            <a:xfrm flipV="1">
              <a:off x="1023495"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15" name="Rectangle 14">
              <a:extLst>
                <a:ext uri="{FF2B5EF4-FFF2-40B4-BE49-F238E27FC236}">
                  <a16:creationId xmlns:a16="http://schemas.microsoft.com/office/drawing/2014/main" id="{B4FC0719-A6E3-4CC4-8BB3-351986CF78A8}"/>
                </a:ext>
              </a:extLst>
            </p:cNvPr>
            <p:cNvSpPr/>
            <p:nvPr userDrawn="1"/>
          </p:nvSpPr>
          <p:spPr>
            <a:xfrm flipV="1">
              <a:off x="-1" y="-174752"/>
              <a:ext cx="576263"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16" name="Rectangle 15">
              <a:extLst>
                <a:ext uri="{FF2B5EF4-FFF2-40B4-BE49-F238E27FC236}">
                  <a16:creationId xmlns:a16="http://schemas.microsoft.com/office/drawing/2014/main" id="{6D1ABFF2-618C-4D0F-91F7-E40B39CEC438}"/>
                </a:ext>
              </a:extLst>
            </p:cNvPr>
            <p:cNvSpPr/>
            <p:nvPr userDrawn="1"/>
          </p:nvSpPr>
          <p:spPr>
            <a:xfrm flipV="1">
              <a:off x="3532427"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17" name="Rectangle 16">
              <a:extLst>
                <a:ext uri="{FF2B5EF4-FFF2-40B4-BE49-F238E27FC236}">
                  <a16:creationId xmlns:a16="http://schemas.microsoft.com/office/drawing/2014/main" id="{810C000D-8C61-4D25-8FD2-D16D27A0EE7A}"/>
                </a:ext>
              </a:extLst>
            </p:cNvPr>
            <p:cNvSpPr/>
            <p:nvPr userDrawn="1"/>
          </p:nvSpPr>
          <p:spPr>
            <a:xfrm flipV="1">
              <a:off x="4159660"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18" name="Rectangle 17">
              <a:extLst>
                <a:ext uri="{FF2B5EF4-FFF2-40B4-BE49-F238E27FC236}">
                  <a16:creationId xmlns:a16="http://schemas.microsoft.com/office/drawing/2014/main" id="{D5A72DE7-7AC1-476C-A247-162AC05F885F}"/>
                </a:ext>
              </a:extLst>
            </p:cNvPr>
            <p:cNvSpPr/>
            <p:nvPr userDrawn="1"/>
          </p:nvSpPr>
          <p:spPr>
            <a:xfrm flipV="1">
              <a:off x="4786893"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19" name="Rectangle 18">
              <a:extLst>
                <a:ext uri="{FF2B5EF4-FFF2-40B4-BE49-F238E27FC236}">
                  <a16:creationId xmlns:a16="http://schemas.microsoft.com/office/drawing/2014/main" id="{BD2F9F48-B7C8-41D9-ACE3-DE4E78954F8D}"/>
                </a:ext>
              </a:extLst>
            </p:cNvPr>
            <p:cNvSpPr/>
            <p:nvPr userDrawn="1"/>
          </p:nvSpPr>
          <p:spPr>
            <a:xfrm flipV="1">
              <a:off x="6041359"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20" name="Rectangle 19">
              <a:extLst>
                <a:ext uri="{FF2B5EF4-FFF2-40B4-BE49-F238E27FC236}">
                  <a16:creationId xmlns:a16="http://schemas.microsoft.com/office/drawing/2014/main" id="{43F14C85-6165-48B7-BD87-22A3601F5B76}"/>
                </a:ext>
              </a:extLst>
            </p:cNvPr>
            <p:cNvSpPr/>
            <p:nvPr userDrawn="1"/>
          </p:nvSpPr>
          <p:spPr>
            <a:xfrm flipV="1">
              <a:off x="6668592"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21" name="Rectangle 20">
              <a:extLst>
                <a:ext uri="{FF2B5EF4-FFF2-40B4-BE49-F238E27FC236}">
                  <a16:creationId xmlns:a16="http://schemas.microsoft.com/office/drawing/2014/main" id="{28474A80-4502-48E1-BD56-49CA80BC259C}"/>
                </a:ext>
              </a:extLst>
            </p:cNvPr>
            <p:cNvSpPr/>
            <p:nvPr userDrawn="1"/>
          </p:nvSpPr>
          <p:spPr>
            <a:xfrm flipV="1">
              <a:off x="7295822" y="-169425"/>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sp>
          <p:nvSpPr>
            <p:cNvPr id="22" name="Rectangle 21">
              <a:extLst>
                <a:ext uri="{FF2B5EF4-FFF2-40B4-BE49-F238E27FC236}">
                  <a16:creationId xmlns:a16="http://schemas.microsoft.com/office/drawing/2014/main" id="{21B7EF93-4C2F-4262-B05E-CF1EB8EDAE9E}"/>
                </a:ext>
              </a:extLst>
            </p:cNvPr>
            <p:cNvSpPr/>
            <p:nvPr userDrawn="1"/>
          </p:nvSpPr>
          <p:spPr>
            <a:xfrm flipV="1">
              <a:off x="8567739" y="-176609"/>
              <a:ext cx="576262"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dirty="0"/>
            </a:p>
          </p:txBody>
        </p:sp>
      </p:grpSp>
      <p:sp>
        <p:nvSpPr>
          <p:cNvPr id="2" name="Title Placeholder 1"/>
          <p:cNvSpPr>
            <a:spLocks noGrp="1"/>
          </p:cNvSpPr>
          <p:nvPr>
            <p:ph type="title"/>
          </p:nvPr>
        </p:nvSpPr>
        <p:spPr>
          <a:xfrm>
            <a:off x="1076325" y="527281"/>
            <a:ext cx="10528300" cy="793288"/>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581499" y="1843368"/>
            <a:ext cx="11023126" cy="4366909"/>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p:txBody>
      </p:sp>
      <p:sp>
        <p:nvSpPr>
          <p:cNvPr id="5" name="Footer Placeholder 4"/>
          <p:cNvSpPr>
            <a:spLocks noGrp="1"/>
          </p:cNvSpPr>
          <p:nvPr>
            <p:ph type="ftr" sz="quarter" idx="3"/>
          </p:nvPr>
        </p:nvSpPr>
        <p:spPr>
          <a:xfrm>
            <a:off x="4038600" y="6580094"/>
            <a:ext cx="4114800" cy="141382"/>
          </a:xfrm>
          <a:prstGeom prst="rect">
            <a:avLst/>
          </a:prstGeom>
        </p:spPr>
        <p:txBody>
          <a:bodyPr vert="horz" lIns="0" tIns="0" rIns="0" bIns="0" rtlCol="0" anchor="ctr">
            <a:noAutofit/>
          </a:bodyPr>
          <a:lstStyle>
            <a:lvl1pPr algn="ctr">
              <a:defRPr sz="900" b="0">
                <a:solidFill>
                  <a:schemeClr val="tx1"/>
                </a:solidFill>
              </a:defRPr>
            </a:lvl1pPr>
          </a:lstStyle>
          <a:p>
            <a:endParaRPr lang="en-US" b="0" dirty="0"/>
          </a:p>
        </p:txBody>
      </p:sp>
      <p:sp>
        <p:nvSpPr>
          <p:cNvPr id="6" name="Slide Number Placeholder 5"/>
          <p:cNvSpPr>
            <a:spLocks noGrp="1"/>
          </p:cNvSpPr>
          <p:nvPr>
            <p:ph type="sldNum" sz="quarter" idx="4"/>
          </p:nvPr>
        </p:nvSpPr>
        <p:spPr>
          <a:xfrm>
            <a:off x="11295591" y="6580094"/>
            <a:ext cx="618067" cy="141382"/>
          </a:xfrm>
          <a:prstGeom prst="rect">
            <a:avLst/>
          </a:prstGeom>
        </p:spPr>
        <p:txBody>
          <a:bodyPr vert="horz" lIns="0" tIns="0" rIns="0" bIns="0" rtlCol="0" anchor="ctr">
            <a:noAutofit/>
          </a:bodyPr>
          <a:lstStyle>
            <a:lvl1pPr algn="ctr">
              <a:defRPr sz="900">
                <a:solidFill>
                  <a:schemeClr val="tx1"/>
                </a:solidFill>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2993851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3" r:id="rId4"/>
    <p:sldLayoutId id="2147483664" r:id="rId5"/>
    <p:sldLayoutId id="2147483695" r:id="rId6"/>
    <p:sldLayoutId id="2147483697" r:id="rId7"/>
    <p:sldLayoutId id="2147483698" r:id="rId8"/>
    <p:sldLayoutId id="2147483699" r:id="rId9"/>
    <p:sldLayoutId id="2147483700" r:id="rId10"/>
    <p:sldLayoutId id="2147483701" r:id="rId11"/>
    <p:sldLayoutId id="2147483696" r:id="rId12"/>
    <p:sldLayoutId id="2147483702" r:id="rId13"/>
    <p:sldLayoutId id="2147483691" r:id="rId14"/>
    <p:sldLayoutId id="2147483692" r:id="rId15"/>
  </p:sldLayoutIdLst>
  <p:hf hdr="0" ftr="0" dt="0"/>
  <p:txStyles>
    <p:titleStyle>
      <a:lvl1pPr algn="l" defTabSz="914400" rtl="0" eaLnBrk="1" latinLnBrk="0" hangingPunct="1">
        <a:lnSpc>
          <a:spcPct val="85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90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90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900"/>
        </a:spcBef>
        <a:buClr>
          <a:schemeClr val="accent1"/>
        </a:buClr>
        <a:buSzPct val="110000"/>
        <a:buFont typeface="Calibri" panose="020F0502020204030204" pitchFamily="34" charset="0"/>
        <a:buChar char="»"/>
        <a:defRPr sz="1600" kern="1200">
          <a:solidFill>
            <a:schemeClr val="tx1"/>
          </a:solidFill>
          <a:latin typeface="+mn-lt"/>
          <a:ea typeface="+mn-ea"/>
          <a:cs typeface="+mn-cs"/>
        </a:defRPr>
      </a:lvl3pPr>
      <a:lvl4pPr marL="357188" indent="-176213"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4pPr>
      <a:lvl5pPr marL="538163" indent="-180975" algn="l" defTabSz="914400" rtl="0" eaLnBrk="1" latinLnBrk="0" hangingPunct="1">
        <a:lnSpc>
          <a:spcPct val="100000"/>
        </a:lnSpc>
        <a:spcBef>
          <a:spcPts val="500"/>
        </a:spcBef>
        <a:buClr>
          <a:schemeClr val="tx2"/>
        </a:buClr>
        <a:buFont typeface="Calibri" panose="020F0502020204030204" pitchFamily="34" charset="0"/>
        <a:buChar char="»"/>
        <a:tabLst>
          <a:tab pos="538163" algn="l"/>
        </a:tabLst>
        <a:defRPr sz="1600" kern="1200">
          <a:solidFill>
            <a:schemeClr val="tx1"/>
          </a:solidFill>
          <a:latin typeface="+mn-lt"/>
          <a:ea typeface="+mn-ea"/>
          <a:cs typeface="+mn-cs"/>
        </a:defRPr>
      </a:lvl5pPr>
      <a:lvl6pPr marL="719138" indent="-180975"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6pPr>
      <a:lvl7pPr marL="714375"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1076325" indent="-18097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1257300" indent="-18097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p15:clr>
            <a:srgbClr val="F26B43"/>
          </p15:clr>
        </p15:guide>
        <p15:guide id="3" pos="370" userDrawn="1">
          <p15:clr>
            <a:srgbClr val="F26B43"/>
          </p15:clr>
        </p15:guide>
        <p15:guide id="4" pos="7310" userDrawn="1">
          <p15:clr>
            <a:srgbClr val="F26B43"/>
          </p15:clr>
        </p15:guide>
        <p15:guide id="5" pos="3727" userDrawn="1">
          <p15:clr>
            <a:srgbClr val="F26B43"/>
          </p15:clr>
        </p15:guide>
        <p15:guide id="6" pos="3953" userDrawn="1">
          <p15:clr>
            <a:srgbClr val="F26B43"/>
          </p15:clr>
        </p15:guide>
        <p15:guide id="7" pos="6283" userDrawn="1">
          <p15:clr>
            <a:srgbClr val="F26B43"/>
          </p15:clr>
        </p15:guide>
        <p15:guide id="8" orient="horz" pos="578">
          <p15:clr>
            <a:srgbClr val="F26B43"/>
          </p15:clr>
        </p15:guide>
        <p15:guide id="9" orient="horz" pos="406">
          <p15:clr>
            <a:srgbClr val="F26B43"/>
          </p15:clr>
        </p15:guide>
        <p15:guide id="10" orient="horz" pos="756">
          <p15:clr>
            <a:srgbClr val="F26B43"/>
          </p15:clr>
        </p15:guide>
        <p15:guide id="11" pos="839">
          <p15:clr>
            <a:srgbClr val="F26B43"/>
          </p15:clr>
        </p15:guide>
        <p15:guide id="12" pos="678">
          <p15:clr>
            <a:srgbClr val="F26B43"/>
          </p15:clr>
        </p15:guide>
        <p15:guide id="14" orient="horz" pos="1158">
          <p15:clr>
            <a:srgbClr val="F26B43"/>
          </p15:clr>
        </p15:guide>
        <p15:guide id="15" orient="horz" pos="3912">
          <p15:clr>
            <a:srgbClr val="F26B43"/>
          </p15:clr>
        </p15:guide>
        <p15:guide id="16" orient="horz" pos="42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mwcomponents.com/fastener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5C35-8671-D746-9541-3C5A06C2D10A}"/>
              </a:ext>
            </a:extLst>
          </p:cNvPr>
          <p:cNvSpPr>
            <a:spLocks noGrp="1"/>
          </p:cNvSpPr>
          <p:nvPr>
            <p:ph type="title"/>
          </p:nvPr>
        </p:nvSpPr>
        <p:spPr>
          <a:xfrm>
            <a:off x="587374" y="1673598"/>
            <a:ext cx="9356728" cy="793288"/>
          </a:xfrm>
        </p:spPr>
        <p:txBody>
          <a:bodyPr/>
          <a:lstStyle/>
          <a:p>
            <a:r>
              <a:rPr lang="en-US" dirty="0"/>
              <a:t>Headline Goes Here</a:t>
            </a:r>
          </a:p>
        </p:txBody>
      </p:sp>
      <p:pic>
        <p:nvPicPr>
          <p:cNvPr id="7" name="Picture 6" descr="A black text on a white background">
            <a:extLst>
              <a:ext uri="{FF2B5EF4-FFF2-40B4-BE49-F238E27FC236}">
                <a16:creationId xmlns:a16="http://schemas.microsoft.com/office/drawing/2014/main" id="{8FB3E531-D932-1A54-98B0-16C930487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74" y="1629013"/>
            <a:ext cx="5006312" cy="793288"/>
          </a:xfrm>
          <a:prstGeom prst="rect">
            <a:avLst/>
          </a:prstGeom>
        </p:spPr>
      </p:pic>
    </p:spTree>
    <p:extLst>
      <p:ext uri="{BB962C8B-B14F-4D97-AF65-F5344CB8AC3E}">
        <p14:creationId xmlns:p14="http://schemas.microsoft.com/office/powerpoint/2010/main" val="35979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9042F-4720-0B54-89E3-7485EE0BF5E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421BFF-6A5D-F738-5E0A-B769D3B1A310}"/>
              </a:ext>
            </a:extLst>
          </p:cNvPr>
          <p:cNvSpPr>
            <a:spLocks noGrp="1"/>
          </p:cNvSpPr>
          <p:nvPr>
            <p:ph type="sldNum" sz="quarter" idx="12"/>
          </p:nvPr>
        </p:nvSpPr>
        <p:spPr>
          <a:xfrm>
            <a:off x="11295591" y="6580094"/>
            <a:ext cx="618067" cy="141382"/>
          </a:xfrm>
        </p:spPr>
        <p:txBody>
          <a:bodyPr/>
          <a:lstStyle/>
          <a:p>
            <a:fld id="{07635C6A-2BAA-4047-8077-AA633BA208C9}" type="slidenum">
              <a:rPr lang="en-US"/>
              <a:pPr/>
              <a:t>10</a:t>
            </a:fld>
            <a:endParaRPr lang="en-US" dirty="0"/>
          </a:p>
        </p:txBody>
      </p:sp>
    </p:spTree>
    <p:extLst>
      <p:ext uri="{BB962C8B-B14F-4D97-AF65-F5344CB8AC3E}">
        <p14:creationId xmlns:p14="http://schemas.microsoft.com/office/powerpoint/2010/main" val="119810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D5E5-6226-3210-7BCC-5F0356E74CC0}"/>
              </a:ext>
            </a:extLst>
          </p:cNvPr>
          <p:cNvSpPr>
            <a:spLocks noGrp="1"/>
          </p:cNvSpPr>
          <p:nvPr>
            <p:ph type="title"/>
          </p:nvPr>
        </p:nvSpPr>
        <p:spPr>
          <a:xfrm>
            <a:off x="1331913" y="4349988"/>
            <a:ext cx="8672166" cy="2508012"/>
          </a:xfrm>
        </p:spPr>
        <p:txBody>
          <a:bodyPr/>
          <a:lstStyle/>
          <a:p>
            <a:r>
              <a:rPr lang="en-US" sz="2000" dirty="0"/>
              <a:t>About MW Components</a:t>
            </a:r>
            <a:br>
              <a:rPr lang="en-US" sz="1600" dirty="0"/>
            </a:br>
            <a:br>
              <a:rPr lang="en-US" sz="1600" b="0" dirty="0"/>
            </a:br>
            <a:r>
              <a:rPr lang="en-US" sz="1800" b="0" dirty="0"/>
              <a:t>MW Components is focused on accelerating the entire process of delivering custom, stock, and standard parts to virtually any volume and against demanding deadlines. We work to highly complex tolerances. We help simplify the management of any number of different components. And we take a no-compromise approach to quality. With MW Components you can be sure you’ll get the right part to the right specification when and where you need it.</a:t>
            </a:r>
            <a:br>
              <a:rPr lang="en-US" sz="1600" b="0" dirty="0"/>
            </a:br>
            <a:br>
              <a:rPr lang="en-US" sz="1200" dirty="0"/>
            </a:br>
            <a:r>
              <a:rPr lang="en-US" sz="1600" dirty="0"/>
              <a:t>MW Components. Whatever it takes.</a:t>
            </a:r>
          </a:p>
        </p:txBody>
      </p:sp>
      <p:sp>
        <p:nvSpPr>
          <p:cNvPr id="3" name="Slide Number Placeholder 2">
            <a:extLst>
              <a:ext uri="{FF2B5EF4-FFF2-40B4-BE49-F238E27FC236}">
                <a16:creationId xmlns:a16="http://schemas.microsoft.com/office/drawing/2014/main" id="{45A3BD97-1453-347F-CBBA-02E8822C98A2}"/>
              </a:ext>
            </a:extLst>
          </p:cNvPr>
          <p:cNvSpPr>
            <a:spLocks noGrp="1"/>
          </p:cNvSpPr>
          <p:nvPr>
            <p:ph type="sldNum" sz="quarter" idx="12"/>
          </p:nvPr>
        </p:nvSpPr>
        <p:spPr/>
        <p:txBody>
          <a:bodyPr/>
          <a:lstStyle/>
          <a:p>
            <a:fld id="{07635C6A-2BAA-4047-8077-AA633BA208C9}" type="slidenum">
              <a:rPr lang="en-US" smtClean="0"/>
              <a:pPr/>
              <a:t>2</a:t>
            </a:fld>
            <a:endParaRPr lang="en-US" dirty="0"/>
          </a:p>
        </p:txBody>
      </p:sp>
    </p:spTree>
    <p:extLst>
      <p:ext uri="{BB962C8B-B14F-4D97-AF65-F5344CB8AC3E}">
        <p14:creationId xmlns:p14="http://schemas.microsoft.com/office/powerpoint/2010/main" val="192548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BDD3E06-AEAB-49A4-D150-0799B87AB20B}"/>
              </a:ext>
            </a:extLst>
          </p:cNvPr>
          <p:cNvSpPr>
            <a:spLocks noGrp="1"/>
          </p:cNvSpPr>
          <p:nvPr>
            <p:ph idx="1"/>
          </p:nvPr>
        </p:nvSpPr>
        <p:spPr>
          <a:xfrm>
            <a:off x="7739743" y="1200150"/>
            <a:ext cx="3864880" cy="4976813"/>
          </a:xfrm>
        </p:spPr>
        <p:txBody>
          <a:bodyPr/>
          <a:lstStyle/>
          <a:p>
            <a:pPr marL="700088" lvl="3" indent="-342900">
              <a:spcBef>
                <a:spcPts val="0"/>
              </a:spcBef>
              <a:buFont typeface="+mj-lt"/>
              <a:buAutoNum type="arabicPeriod"/>
            </a:pPr>
            <a:r>
              <a:rPr lang="en-US" sz="1100" b="0" dirty="0"/>
              <a:t>Accurate Screw Machine</a:t>
            </a:r>
          </a:p>
          <a:p>
            <a:pPr marL="700088" lvl="3" indent="-342900">
              <a:spcBef>
                <a:spcPts val="0"/>
              </a:spcBef>
              <a:buFont typeface="+mj-lt"/>
              <a:buAutoNum type="arabicPeriod"/>
            </a:pPr>
            <a:r>
              <a:rPr lang="en-US" sz="1100" b="0" dirty="0"/>
              <a:t>Allstar Fasteners</a:t>
            </a:r>
          </a:p>
          <a:p>
            <a:pPr marL="700088" lvl="3" indent="-342900">
              <a:spcBef>
                <a:spcPts val="0"/>
              </a:spcBef>
              <a:buFont typeface="+mj-lt"/>
              <a:buAutoNum type="arabicPeriod"/>
            </a:pPr>
            <a:r>
              <a:rPr lang="en-US" sz="1100" b="0" dirty="0"/>
              <a:t>Ameriflex</a:t>
            </a:r>
          </a:p>
          <a:p>
            <a:pPr marL="700088" lvl="3" indent="-342900">
              <a:spcBef>
                <a:spcPts val="0"/>
              </a:spcBef>
              <a:buFont typeface="+mj-lt"/>
              <a:buAutoNum type="arabicPeriod"/>
            </a:pPr>
            <a:r>
              <a:rPr lang="en-US" sz="1100" b="0" dirty="0"/>
              <a:t>BellowsTech</a:t>
            </a:r>
          </a:p>
          <a:p>
            <a:pPr marL="700088" lvl="3" indent="-342900">
              <a:spcBef>
                <a:spcPts val="0"/>
              </a:spcBef>
              <a:buFont typeface="+mj-lt"/>
              <a:buAutoNum type="arabicPeriod"/>
            </a:pPr>
            <a:r>
              <a:rPr lang="en-US" sz="1100" b="0" dirty="0"/>
              <a:t>Capital Spring</a:t>
            </a:r>
          </a:p>
          <a:p>
            <a:pPr marL="700088" lvl="3" indent="-342900">
              <a:spcBef>
                <a:spcPts val="0"/>
              </a:spcBef>
              <a:buFont typeface="+mj-lt"/>
              <a:buAutoNum type="arabicPeriod"/>
            </a:pPr>
            <a:r>
              <a:rPr lang="en-US" sz="1100" b="0" dirty="0"/>
              <a:t>Century Spring</a:t>
            </a:r>
          </a:p>
          <a:p>
            <a:pPr marL="700088" lvl="3" indent="-342900">
              <a:spcBef>
                <a:spcPts val="0"/>
              </a:spcBef>
              <a:buFont typeface="+mj-lt"/>
              <a:buAutoNum type="arabicPeriod"/>
            </a:pPr>
            <a:r>
              <a:rPr lang="en-US" sz="1100" b="0" dirty="0"/>
              <a:t>Engineered Spring Products</a:t>
            </a:r>
          </a:p>
          <a:p>
            <a:pPr marL="700088" lvl="3" indent="-342900">
              <a:spcBef>
                <a:spcPts val="0"/>
              </a:spcBef>
              <a:buFont typeface="+mj-lt"/>
              <a:buAutoNum type="arabicPeriod"/>
            </a:pPr>
            <a:r>
              <a:rPr lang="en-US" sz="1100" b="0" dirty="0"/>
              <a:t>Fox Valley Spring</a:t>
            </a:r>
          </a:p>
          <a:p>
            <a:pPr marL="700088" lvl="3" indent="-342900">
              <a:spcBef>
                <a:spcPts val="0"/>
              </a:spcBef>
              <a:buFont typeface="+mj-lt"/>
              <a:buAutoNum type="arabicPeriod"/>
            </a:pPr>
            <a:r>
              <a:rPr lang="en-US" sz="1100" b="0" dirty="0"/>
              <a:t>Helical Products</a:t>
            </a:r>
          </a:p>
          <a:p>
            <a:pPr marL="700088" lvl="3" indent="-342900">
              <a:spcBef>
                <a:spcPts val="0"/>
              </a:spcBef>
              <a:buFont typeface="+mj-lt"/>
              <a:buAutoNum type="arabicPeriod"/>
            </a:pPr>
            <a:r>
              <a:rPr lang="en-US" sz="1100" b="0" dirty="0"/>
              <a:t>Hi-Performance</a:t>
            </a:r>
          </a:p>
          <a:p>
            <a:pPr marL="700088" lvl="3" indent="-342900">
              <a:spcBef>
                <a:spcPts val="0"/>
              </a:spcBef>
              <a:buFont typeface="+mj-lt"/>
              <a:buAutoNum type="arabicPeriod"/>
            </a:pPr>
            <a:r>
              <a:rPr lang="en-US" sz="1100" b="0" dirty="0"/>
              <a:t>Holbrook Manufacturing*</a:t>
            </a:r>
          </a:p>
          <a:p>
            <a:pPr marL="700088" lvl="3" indent="-342900">
              <a:spcBef>
                <a:spcPts val="0"/>
              </a:spcBef>
              <a:buFont typeface="+mj-lt"/>
              <a:buAutoNum type="arabicPeriod"/>
            </a:pPr>
            <a:r>
              <a:rPr lang="en-US" sz="1100" b="0" dirty="0"/>
              <a:t>Ideal Fasteners</a:t>
            </a:r>
          </a:p>
          <a:p>
            <a:pPr marL="700088" lvl="3" indent="-342900">
              <a:spcBef>
                <a:spcPts val="0"/>
              </a:spcBef>
              <a:buFont typeface="+mj-lt"/>
              <a:buAutoNum type="arabicPeriod"/>
            </a:pPr>
            <a:r>
              <a:rPr lang="en-US" sz="1100" b="0" dirty="0"/>
              <a:t>Leland Powell Fasteners*</a:t>
            </a:r>
          </a:p>
          <a:p>
            <a:pPr marL="700088" lvl="3" indent="-342900">
              <a:spcBef>
                <a:spcPts val="0"/>
              </a:spcBef>
              <a:buFont typeface="+mj-lt"/>
              <a:buAutoNum type="arabicPeriod"/>
            </a:pPr>
            <a:r>
              <a:rPr lang="en-US" sz="1100" b="0" dirty="0"/>
              <a:t>Maryland Precision Spring</a:t>
            </a:r>
          </a:p>
          <a:p>
            <a:pPr marL="700088" lvl="3" indent="-342900">
              <a:spcBef>
                <a:spcPts val="0"/>
              </a:spcBef>
              <a:buFont typeface="+mj-lt"/>
              <a:buAutoNum type="arabicPeriod"/>
            </a:pPr>
            <a:r>
              <a:rPr lang="en-US" sz="1100" b="0" dirty="0"/>
              <a:t>Matthew Warren Spring</a:t>
            </a:r>
          </a:p>
          <a:p>
            <a:pPr marL="700088" lvl="3" indent="-342900">
              <a:spcBef>
                <a:spcPts val="0"/>
              </a:spcBef>
              <a:buFont typeface="+mj-lt"/>
              <a:buAutoNum type="arabicPeriod"/>
            </a:pPr>
            <a:r>
              <a:rPr lang="en-US" sz="1100" b="0" dirty="0"/>
              <a:t>Maudlin</a:t>
            </a:r>
          </a:p>
          <a:p>
            <a:pPr marL="700088" lvl="3" indent="-342900">
              <a:spcBef>
                <a:spcPts val="0"/>
              </a:spcBef>
              <a:buFont typeface="+mj-lt"/>
              <a:buAutoNum type="arabicPeriod"/>
            </a:pPr>
            <a:r>
              <a:rPr lang="en-US" sz="1100" b="0" dirty="0"/>
              <a:t>MW Components: Greer</a:t>
            </a:r>
          </a:p>
          <a:p>
            <a:pPr marL="700088" lvl="3" indent="-342900">
              <a:spcBef>
                <a:spcPts val="0"/>
              </a:spcBef>
              <a:buFont typeface="+mj-lt"/>
              <a:buAutoNum type="arabicPeriod"/>
            </a:pPr>
            <a:r>
              <a:rPr lang="en-US" sz="1100" b="0" dirty="0"/>
              <a:t>Northern Wire*</a:t>
            </a:r>
          </a:p>
          <a:p>
            <a:pPr marL="700088" lvl="3" indent="-342900">
              <a:spcBef>
                <a:spcPts val="0"/>
              </a:spcBef>
              <a:buFont typeface="+mj-lt"/>
              <a:buAutoNum type="arabicPeriod"/>
            </a:pPr>
            <a:r>
              <a:rPr lang="en-US" sz="1100" b="0" dirty="0"/>
              <a:t>Ohio Rod Products*</a:t>
            </a:r>
          </a:p>
          <a:p>
            <a:pPr marL="700088" lvl="3" indent="-342900">
              <a:spcBef>
                <a:spcPts val="0"/>
              </a:spcBef>
              <a:buFont typeface="+mj-lt"/>
              <a:buAutoNum type="arabicPeriod"/>
            </a:pPr>
            <a:r>
              <a:rPr lang="en-US" sz="1100" b="0" dirty="0"/>
              <a:t>Pontotoc Springs</a:t>
            </a:r>
          </a:p>
          <a:p>
            <a:pPr marL="700088" lvl="3" indent="-342900">
              <a:spcBef>
                <a:spcPts val="0"/>
              </a:spcBef>
              <a:buFont typeface="+mj-lt"/>
              <a:buAutoNum type="arabicPeriod"/>
            </a:pPr>
            <a:r>
              <a:rPr lang="en-US" sz="1100" b="0" dirty="0"/>
              <a:t>Quality Bolt &amp; Screw*</a:t>
            </a:r>
          </a:p>
          <a:p>
            <a:pPr marL="700088" lvl="3" indent="-342900">
              <a:spcBef>
                <a:spcPts val="0"/>
              </a:spcBef>
              <a:buFont typeface="+mj-lt"/>
              <a:buAutoNum type="arabicPeriod"/>
            </a:pPr>
            <a:r>
              <a:rPr lang="en-US" sz="1100" b="0" dirty="0"/>
              <a:t>RAF Electronic Hardware</a:t>
            </a:r>
          </a:p>
          <a:p>
            <a:pPr marL="700088" lvl="3" indent="-342900">
              <a:spcBef>
                <a:spcPts val="0"/>
              </a:spcBef>
              <a:buFont typeface="+mj-lt"/>
              <a:buAutoNum type="arabicPeriod"/>
            </a:pPr>
            <a:r>
              <a:rPr lang="en-US" sz="1100" b="0" dirty="0"/>
              <a:t>Rockford Fastener*</a:t>
            </a:r>
          </a:p>
          <a:p>
            <a:pPr marL="700088" lvl="3" indent="-342900">
              <a:spcBef>
                <a:spcPts val="0"/>
              </a:spcBef>
              <a:buFont typeface="+mj-lt"/>
              <a:buAutoNum type="arabicPeriod"/>
            </a:pPr>
            <a:r>
              <a:rPr lang="en-US" sz="1100" b="0" dirty="0"/>
              <a:t>Servometer</a:t>
            </a:r>
          </a:p>
          <a:p>
            <a:pPr marL="700088" lvl="3" indent="-342900">
              <a:spcBef>
                <a:spcPts val="0"/>
              </a:spcBef>
              <a:buFont typeface="+mj-lt"/>
              <a:buAutoNum type="arabicPeriod"/>
            </a:pPr>
            <a:r>
              <a:rPr lang="en-US" sz="1100" b="0" dirty="0"/>
              <a:t>Springmasters</a:t>
            </a:r>
          </a:p>
          <a:p>
            <a:pPr marL="700088" lvl="3" indent="-342900">
              <a:spcBef>
                <a:spcPts val="0"/>
              </a:spcBef>
              <a:buFont typeface="+mj-lt"/>
              <a:buAutoNum type="arabicPeriod"/>
            </a:pPr>
            <a:r>
              <a:rPr lang="en-US" sz="1100" b="0" dirty="0"/>
              <a:t>Sussex Wire</a:t>
            </a:r>
          </a:p>
          <a:p>
            <a:pPr marL="700088" lvl="3" indent="-342900">
              <a:spcBef>
                <a:spcPts val="0"/>
              </a:spcBef>
              <a:buFont typeface="+mj-lt"/>
              <a:buAutoNum type="arabicPeriod"/>
            </a:pPr>
            <a:r>
              <a:rPr lang="en-US" sz="1100" b="0" dirty="0"/>
              <a:t>Telefast Industries*</a:t>
            </a:r>
          </a:p>
          <a:p>
            <a:pPr marL="700088" lvl="3" indent="-342900">
              <a:spcBef>
                <a:spcPts val="0"/>
              </a:spcBef>
              <a:buFont typeface="+mj-lt"/>
              <a:buAutoNum type="arabicPeriod"/>
            </a:pPr>
            <a:r>
              <a:rPr lang="en-US" sz="1100" b="0" dirty="0"/>
              <a:t>Western Wire Products</a:t>
            </a:r>
          </a:p>
          <a:p>
            <a:pPr marL="700088" lvl="3" indent="-342900">
              <a:spcBef>
                <a:spcPts val="0"/>
              </a:spcBef>
              <a:buFont typeface="+mj-lt"/>
              <a:buAutoNum type="arabicPeriod"/>
            </a:pPr>
            <a:r>
              <a:rPr lang="en-US" sz="1100" b="0" dirty="0"/>
              <a:t>USA Fastener</a:t>
            </a:r>
          </a:p>
          <a:p>
            <a:pPr lvl="3" indent="0">
              <a:buNone/>
            </a:pPr>
            <a:endParaRPr lang="en-US" sz="1100" dirty="0"/>
          </a:p>
          <a:p>
            <a:pPr lvl="3" indent="0">
              <a:buNone/>
            </a:pPr>
            <a:r>
              <a:rPr lang="en-US" sz="1000" dirty="0"/>
              <a:t>* Added Through Elgin Fastener Group Acquisition</a:t>
            </a:r>
            <a:endParaRPr lang="en-US" sz="1000" b="0" dirty="0"/>
          </a:p>
        </p:txBody>
      </p:sp>
      <p:sp>
        <p:nvSpPr>
          <p:cNvPr id="5" name="Title 4">
            <a:extLst>
              <a:ext uri="{FF2B5EF4-FFF2-40B4-BE49-F238E27FC236}">
                <a16:creationId xmlns:a16="http://schemas.microsoft.com/office/drawing/2014/main" id="{62A92063-9913-6E73-F122-7B8CCA9B46A0}"/>
              </a:ext>
            </a:extLst>
          </p:cNvPr>
          <p:cNvSpPr>
            <a:spLocks noGrp="1"/>
          </p:cNvSpPr>
          <p:nvPr>
            <p:ph type="title"/>
          </p:nvPr>
        </p:nvSpPr>
        <p:spPr/>
        <p:txBody>
          <a:bodyPr/>
          <a:lstStyle/>
          <a:p>
            <a:r>
              <a:rPr lang="en-US" dirty="0"/>
              <a:t>The World’s Largest Range of Precision Components</a:t>
            </a:r>
          </a:p>
        </p:txBody>
      </p:sp>
      <p:sp>
        <p:nvSpPr>
          <p:cNvPr id="8" name="Rectangle 7">
            <a:extLst>
              <a:ext uri="{FF2B5EF4-FFF2-40B4-BE49-F238E27FC236}">
                <a16:creationId xmlns:a16="http://schemas.microsoft.com/office/drawing/2014/main" id="{26C26B45-1685-D834-8476-3D5FDF2E3754}"/>
              </a:ext>
            </a:extLst>
          </p:cNvPr>
          <p:cNvSpPr/>
          <p:nvPr/>
        </p:nvSpPr>
        <p:spPr>
          <a:xfrm>
            <a:off x="587376" y="1200150"/>
            <a:ext cx="6651623" cy="497681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hlinkClick r:id="rId3"/>
            <a:extLst>
              <a:ext uri="{FF2B5EF4-FFF2-40B4-BE49-F238E27FC236}">
                <a16:creationId xmlns:a16="http://schemas.microsoft.com/office/drawing/2014/main" id="{9B59ED67-86B1-1419-1C8F-5EAA1295082F}"/>
              </a:ext>
            </a:extLst>
          </p:cNvPr>
          <p:cNvPicPr>
            <a:picLocks noChangeAspect="1"/>
          </p:cNvPicPr>
          <p:nvPr/>
        </p:nvPicPr>
        <p:blipFill>
          <a:blip r:embed="rId4"/>
          <a:stretch>
            <a:fillRect/>
          </a:stretch>
        </p:blipFill>
        <p:spPr>
          <a:xfrm>
            <a:off x="4469218" y="6546167"/>
            <a:ext cx="3251200" cy="241300"/>
          </a:xfrm>
          <a:prstGeom prst="rect">
            <a:avLst/>
          </a:prstGeom>
        </p:spPr>
      </p:pic>
      <p:sp>
        <p:nvSpPr>
          <p:cNvPr id="4" name="TextBox 3">
            <a:extLst>
              <a:ext uri="{FF2B5EF4-FFF2-40B4-BE49-F238E27FC236}">
                <a16:creationId xmlns:a16="http://schemas.microsoft.com/office/drawing/2014/main" id="{0CDB10F2-C14D-BFF9-B35C-DE8CC77C5F36}"/>
              </a:ext>
            </a:extLst>
          </p:cNvPr>
          <p:cNvSpPr txBox="1"/>
          <p:nvPr/>
        </p:nvSpPr>
        <p:spPr>
          <a:xfrm>
            <a:off x="278342" y="6535369"/>
            <a:ext cx="2974811" cy="230832"/>
          </a:xfrm>
          <a:prstGeom prst="rect">
            <a:avLst/>
          </a:prstGeom>
          <a:noFill/>
        </p:spPr>
        <p:txBody>
          <a:bodyPr wrap="square" rtlCol="0">
            <a:spAutoFit/>
          </a:bodyPr>
          <a:lstStyle/>
          <a:p>
            <a:r>
              <a:rPr lang="en-US" sz="900" dirty="0"/>
              <a:t>MW Components</a:t>
            </a:r>
          </a:p>
        </p:txBody>
      </p:sp>
      <p:pic>
        <p:nvPicPr>
          <p:cNvPr id="13" name="Picture 12">
            <a:extLst>
              <a:ext uri="{FF2B5EF4-FFF2-40B4-BE49-F238E27FC236}">
                <a16:creationId xmlns:a16="http://schemas.microsoft.com/office/drawing/2014/main" id="{D50C8EFE-C2BF-254C-CE23-9A3000F63A7F}"/>
              </a:ext>
            </a:extLst>
          </p:cNvPr>
          <p:cNvPicPr>
            <a:picLocks noChangeAspect="1"/>
          </p:cNvPicPr>
          <p:nvPr/>
        </p:nvPicPr>
        <p:blipFill rotWithShape="1">
          <a:blip r:embed="rId5"/>
          <a:srcRect r="989"/>
          <a:stretch/>
        </p:blipFill>
        <p:spPr>
          <a:xfrm>
            <a:off x="587376" y="1361978"/>
            <a:ext cx="6651623" cy="4402699"/>
          </a:xfrm>
          <a:prstGeom prst="rect">
            <a:avLst/>
          </a:prstGeom>
        </p:spPr>
      </p:pic>
    </p:spTree>
    <p:extLst>
      <p:ext uri="{BB962C8B-B14F-4D97-AF65-F5344CB8AC3E}">
        <p14:creationId xmlns:p14="http://schemas.microsoft.com/office/powerpoint/2010/main" val="218358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2961-C6EB-A07D-1FEA-A03383DEAC2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9AA62B-9A93-E3E0-12E7-D3B3D763285B}"/>
              </a:ext>
            </a:extLst>
          </p:cNvPr>
          <p:cNvSpPr>
            <a:spLocks noGrp="1"/>
          </p:cNvSpPr>
          <p:nvPr>
            <p:ph type="sldNum" sz="quarter" idx="12"/>
          </p:nvPr>
        </p:nvSpPr>
        <p:spPr/>
        <p:txBody>
          <a:bodyPr/>
          <a:lstStyle/>
          <a:p>
            <a:fld id="{07635C6A-2BAA-4047-8077-AA633BA208C9}" type="slidenum">
              <a:rPr lang="en-US" smtClean="0"/>
              <a:pPr/>
              <a:t>4</a:t>
            </a:fld>
            <a:endParaRPr lang="en-US" dirty="0"/>
          </a:p>
        </p:txBody>
      </p:sp>
      <p:sp>
        <p:nvSpPr>
          <p:cNvPr id="3" name="Title 2">
            <a:extLst>
              <a:ext uri="{FF2B5EF4-FFF2-40B4-BE49-F238E27FC236}">
                <a16:creationId xmlns:a16="http://schemas.microsoft.com/office/drawing/2014/main" id="{2412A820-67BB-0B0A-DC0C-C242BC8857D6}"/>
              </a:ext>
            </a:extLst>
          </p:cNvPr>
          <p:cNvSpPr>
            <a:spLocks noGrp="1"/>
          </p:cNvSpPr>
          <p:nvPr>
            <p:ph type="title"/>
          </p:nvPr>
        </p:nvSpPr>
        <p:spPr/>
        <p:txBody>
          <a:bodyPr/>
          <a:lstStyle/>
          <a:p>
            <a:r>
              <a:rPr lang="en-US" dirty="0"/>
              <a:t>Northern Wire</a:t>
            </a:r>
          </a:p>
        </p:txBody>
      </p:sp>
      <p:sp>
        <p:nvSpPr>
          <p:cNvPr id="4" name="Freeform: Shape 276">
            <a:extLst>
              <a:ext uri="{FF2B5EF4-FFF2-40B4-BE49-F238E27FC236}">
                <a16:creationId xmlns:a16="http://schemas.microsoft.com/office/drawing/2014/main" id="{315C6C74-1BB8-946C-C17E-CC8C6B071A15}"/>
              </a:ext>
            </a:extLst>
          </p:cNvPr>
          <p:cNvSpPr/>
          <p:nvPr/>
        </p:nvSpPr>
        <p:spPr>
          <a:xfrm>
            <a:off x="495300" y="2136197"/>
            <a:ext cx="5542800" cy="2070800"/>
          </a:xfrm>
          <a:custGeom>
            <a:avLst/>
            <a:gdLst>
              <a:gd name="connsiteX0" fmla="*/ 595200 w 5542800"/>
              <a:gd name="connsiteY0" fmla="*/ 2070801 h 2070800"/>
              <a:gd name="connsiteX1" fmla="*/ 4947600 w 5542800"/>
              <a:gd name="connsiteY1" fmla="*/ 2070801 h 2070800"/>
              <a:gd name="connsiteX2" fmla="*/ 5542800 w 5542800"/>
              <a:gd name="connsiteY2" fmla="*/ 1029200 h 2070800"/>
              <a:gd name="connsiteX3" fmla="*/ 4947600 w 5542800"/>
              <a:gd name="connsiteY3" fmla="*/ 0 h 2070800"/>
              <a:gd name="connsiteX4" fmla="*/ 595200 w 5542800"/>
              <a:gd name="connsiteY4" fmla="*/ 0 h 2070800"/>
              <a:gd name="connsiteX5" fmla="*/ 0 w 5542800"/>
              <a:gd name="connsiteY5" fmla="*/ 1029200 h 207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2800" h="2070800">
                <a:moveTo>
                  <a:pt x="595200" y="2070801"/>
                </a:moveTo>
                <a:lnTo>
                  <a:pt x="4947600" y="2070801"/>
                </a:lnTo>
                <a:lnTo>
                  <a:pt x="5542800" y="1029200"/>
                </a:lnTo>
                <a:lnTo>
                  <a:pt x="4947600" y="0"/>
                </a:lnTo>
                <a:lnTo>
                  <a:pt x="595200" y="0"/>
                </a:lnTo>
                <a:lnTo>
                  <a:pt x="0" y="1029200"/>
                </a:lnTo>
                <a:close/>
              </a:path>
            </a:pathLst>
          </a:custGeom>
          <a:solidFill>
            <a:srgbClr val="E8E8E8"/>
          </a:solidFill>
          <a:ln w="123931" cap="flat">
            <a:noFill/>
            <a:prstDash val="solid"/>
            <a:miter/>
          </a:ln>
        </p:spPr>
        <p:txBody>
          <a:bodyPr rtlCol="0" anchor="ctr"/>
          <a:lstStyle/>
          <a:p>
            <a:endParaRPr lang="en-US" dirty="0"/>
          </a:p>
        </p:txBody>
      </p:sp>
      <p:sp>
        <p:nvSpPr>
          <p:cNvPr id="5" name="Freeform: Shape 277">
            <a:extLst>
              <a:ext uri="{FF2B5EF4-FFF2-40B4-BE49-F238E27FC236}">
                <a16:creationId xmlns:a16="http://schemas.microsoft.com/office/drawing/2014/main" id="{AA5014B2-DAA6-2093-7992-698D98147818}"/>
              </a:ext>
            </a:extLst>
          </p:cNvPr>
          <p:cNvSpPr/>
          <p:nvPr/>
        </p:nvSpPr>
        <p:spPr>
          <a:xfrm>
            <a:off x="3806100" y="2322197"/>
            <a:ext cx="1971599" cy="1698800"/>
          </a:xfrm>
          <a:custGeom>
            <a:avLst/>
            <a:gdLst>
              <a:gd name="connsiteX0" fmla="*/ 496000 w 1971599"/>
              <a:gd name="connsiteY0" fmla="*/ 1698801 h 1698800"/>
              <a:gd name="connsiteX1" fmla="*/ 1475600 w 1971599"/>
              <a:gd name="connsiteY1" fmla="*/ 1698801 h 1698800"/>
              <a:gd name="connsiteX2" fmla="*/ 1971600 w 1971599"/>
              <a:gd name="connsiteY2" fmla="*/ 843200 h 1698800"/>
              <a:gd name="connsiteX3" fmla="*/ 1475600 w 1971599"/>
              <a:gd name="connsiteY3" fmla="*/ 0 h 1698800"/>
              <a:gd name="connsiteX4" fmla="*/ 496000 w 1971599"/>
              <a:gd name="connsiteY4" fmla="*/ 0 h 1698800"/>
              <a:gd name="connsiteX5" fmla="*/ 0 w 1971599"/>
              <a:gd name="connsiteY5" fmla="*/ 843200 h 16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599" h="1698800">
                <a:moveTo>
                  <a:pt x="496000" y="1698801"/>
                </a:moveTo>
                <a:lnTo>
                  <a:pt x="1475600" y="1698801"/>
                </a:lnTo>
                <a:lnTo>
                  <a:pt x="1971600" y="843200"/>
                </a:lnTo>
                <a:lnTo>
                  <a:pt x="1475600" y="0"/>
                </a:lnTo>
                <a:lnTo>
                  <a:pt x="496000" y="0"/>
                </a:lnTo>
                <a:lnTo>
                  <a:pt x="0" y="843200"/>
                </a:lnTo>
                <a:close/>
              </a:path>
            </a:pathLst>
          </a:custGeom>
          <a:solidFill>
            <a:schemeClr val="accent1"/>
          </a:solidFill>
          <a:ln w="123931" cap="flat">
            <a:noFill/>
            <a:prstDash val="solid"/>
            <a:miter/>
          </a:ln>
        </p:spPr>
        <p:txBody>
          <a:bodyPr rtlCol="0" anchor="ctr"/>
          <a:lstStyle/>
          <a:p>
            <a:endParaRPr lang="en-US" dirty="0"/>
          </a:p>
        </p:txBody>
      </p:sp>
      <p:sp>
        <p:nvSpPr>
          <p:cNvPr id="6" name="Freeform: Shape 278">
            <a:extLst>
              <a:ext uri="{FF2B5EF4-FFF2-40B4-BE49-F238E27FC236}">
                <a16:creationId xmlns:a16="http://schemas.microsoft.com/office/drawing/2014/main" id="{8D9A8FC9-BBCE-58C8-1252-C6AD3A83467E}"/>
              </a:ext>
            </a:extLst>
          </p:cNvPr>
          <p:cNvSpPr/>
          <p:nvPr/>
        </p:nvSpPr>
        <p:spPr>
          <a:xfrm>
            <a:off x="1053300" y="1826197"/>
            <a:ext cx="5316500" cy="2641200"/>
          </a:xfrm>
          <a:custGeom>
            <a:avLst/>
            <a:gdLst>
              <a:gd name="connsiteX0" fmla="*/ 4538400 w 5316500"/>
              <a:gd name="connsiteY0" fmla="*/ 2641201 h 2641200"/>
              <a:gd name="connsiteX1" fmla="*/ 37200 w 5316500"/>
              <a:gd name="connsiteY1" fmla="*/ 2641201 h 2641200"/>
              <a:gd name="connsiteX2" fmla="*/ 0 w 5316500"/>
              <a:gd name="connsiteY2" fmla="*/ 2604001 h 2641200"/>
              <a:gd name="connsiteX3" fmla="*/ 37200 w 5316500"/>
              <a:gd name="connsiteY3" fmla="*/ 2566801 h 2641200"/>
              <a:gd name="connsiteX4" fmla="*/ 4513600 w 5316500"/>
              <a:gd name="connsiteY4" fmla="*/ 2566801 h 2641200"/>
              <a:gd name="connsiteX5" fmla="*/ 5232800 w 5316500"/>
              <a:gd name="connsiteY5" fmla="*/ 1326800 h 2641200"/>
              <a:gd name="connsiteX6" fmla="*/ 4513600 w 5316500"/>
              <a:gd name="connsiteY6" fmla="*/ 86800 h 2641200"/>
              <a:gd name="connsiteX7" fmla="*/ 37200 w 5316500"/>
              <a:gd name="connsiteY7" fmla="*/ 86800 h 2641200"/>
              <a:gd name="connsiteX8" fmla="*/ 0 w 5316500"/>
              <a:gd name="connsiteY8" fmla="*/ 49600 h 2641200"/>
              <a:gd name="connsiteX9" fmla="*/ 37200 w 5316500"/>
              <a:gd name="connsiteY9" fmla="*/ 0 h 2641200"/>
              <a:gd name="connsiteX10" fmla="*/ 4526000 w 5316500"/>
              <a:gd name="connsiteY10" fmla="*/ 0 h 2641200"/>
              <a:gd name="connsiteX11" fmla="*/ 4563200 w 5316500"/>
              <a:gd name="connsiteY11" fmla="*/ 24800 h 2641200"/>
              <a:gd name="connsiteX12" fmla="*/ 5307200 w 5316500"/>
              <a:gd name="connsiteY12" fmla="*/ 1302000 h 2641200"/>
              <a:gd name="connsiteX13" fmla="*/ 5307200 w 5316500"/>
              <a:gd name="connsiteY13" fmla="*/ 1339200 h 2641200"/>
              <a:gd name="connsiteX14" fmla="*/ 4563200 w 5316500"/>
              <a:gd name="connsiteY14" fmla="*/ 2616401 h 2641200"/>
              <a:gd name="connsiteX15" fmla="*/ 4538400 w 5316500"/>
              <a:gd name="connsiteY15" fmla="*/ 2641201 h 26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500" h="2641200">
                <a:moveTo>
                  <a:pt x="4538400" y="2641201"/>
                </a:moveTo>
                <a:lnTo>
                  <a:pt x="37200" y="2641201"/>
                </a:lnTo>
                <a:cubicBezTo>
                  <a:pt x="12400" y="2641201"/>
                  <a:pt x="0" y="2628801"/>
                  <a:pt x="0" y="2604001"/>
                </a:cubicBezTo>
                <a:cubicBezTo>
                  <a:pt x="0" y="2579201"/>
                  <a:pt x="12400" y="2566801"/>
                  <a:pt x="37200" y="2566801"/>
                </a:cubicBezTo>
                <a:lnTo>
                  <a:pt x="4513600" y="2566801"/>
                </a:lnTo>
                <a:lnTo>
                  <a:pt x="5232800" y="1326800"/>
                </a:lnTo>
                <a:lnTo>
                  <a:pt x="4513600" y="86800"/>
                </a:lnTo>
                <a:lnTo>
                  <a:pt x="37200" y="86800"/>
                </a:lnTo>
                <a:cubicBezTo>
                  <a:pt x="12400" y="86800"/>
                  <a:pt x="0" y="74400"/>
                  <a:pt x="0" y="49600"/>
                </a:cubicBezTo>
                <a:cubicBezTo>
                  <a:pt x="0" y="12400"/>
                  <a:pt x="24800" y="0"/>
                  <a:pt x="37200" y="0"/>
                </a:cubicBezTo>
                <a:lnTo>
                  <a:pt x="4526000" y="0"/>
                </a:lnTo>
                <a:cubicBezTo>
                  <a:pt x="4538400" y="0"/>
                  <a:pt x="4550800" y="12400"/>
                  <a:pt x="4563200" y="24800"/>
                </a:cubicBezTo>
                <a:lnTo>
                  <a:pt x="5307200" y="1302000"/>
                </a:lnTo>
                <a:cubicBezTo>
                  <a:pt x="5319600" y="1314400"/>
                  <a:pt x="5319600" y="1326800"/>
                  <a:pt x="5307200" y="1339200"/>
                </a:cubicBezTo>
                <a:lnTo>
                  <a:pt x="4563200" y="2616401"/>
                </a:lnTo>
                <a:cubicBezTo>
                  <a:pt x="4563200" y="2641201"/>
                  <a:pt x="4550800" y="2641201"/>
                  <a:pt x="4538400" y="2641201"/>
                </a:cubicBezTo>
                <a:close/>
              </a:path>
            </a:pathLst>
          </a:custGeom>
          <a:solidFill>
            <a:schemeClr val="accent1"/>
          </a:solidFill>
          <a:ln w="123931" cap="flat">
            <a:noFill/>
            <a:prstDash val="solid"/>
            <a:miter/>
          </a:ln>
        </p:spPr>
        <p:txBody>
          <a:bodyPr rtlCol="0" anchor="ctr"/>
          <a:lstStyle/>
          <a:p>
            <a:endParaRPr lang="en-US" dirty="0"/>
          </a:p>
        </p:txBody>
      </p:sp>
      <p:sp>
        <p:nvSpPr>
          <p:cNvPr id="7" name="Freeform: Shape 395">
            <a:extLst>
              <a:ext uri="{FF2B5EF4-FFF2-40B4-BE49-F238E27FC236}">
                <a16:creationId xmlns:a16="http://schemas.microsoft.com/office/drawing/2014/main" id="{9E8C40E9-AE24-E1D1-DE1B-383D59FBD99A}"/>
              </a:ext>
            </a:extLst>
          </p:cNvPr>
          <p:cNvSpPr/>
          <p:nvPr/>
        </p:nvSpPr>
        <p:spPr>
          <a:xfrm>
            <a:off x="6112499" y="3512597"/>
            <a:ext cx="5542800" cy="2070800"/>
          </a:xfrm>
          <a:custGeom>
            <a:avLst/>
            <a:gdLst>
              <a:gd name="connsiteX0" fmla="*/ 595200 w 5542800"/>
              <a:gd name="connsiteY0" fmla="*/ 2070800 h 2070800"/>
              <a:gd name="connsiteX1" fmla="*/ 4947600 w 5542800"/>
              <a:gd name="connsiteY1" fmla="*/ 2070800 h 2070800"/>
              <a:gd name="connsiteX2" fmla="*/ 5542800 w 5542800"/>
              <a:gd name="connsiteY2" fmla="*/ 1029200 h 2070800"/>
              <a:gd name="connsiteX3" fmla="*/ 4947600 w 5542800"/>
              <a:gd name="connsiteY3" fmla="*/ 0 h 2070800"/>
              <a:gd name="connsiteX4" fmla="*/ 595200 w 5542800"/>
              <a:gd name="connsiteY4" fmla="*/ 0 h 2070800"/>
              <a:gd name="connsiteX5" fmla="*/ 0 w 5542800"/>
              <a:gd name="connsiteY5" fmla="*/ 1029200 h 207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2800" h="2070800">
                <a:moveTo>
                  <a:pt x="595200" y="2070800"/>
                </a:moveTo>
                <a:lnTo>
                  <a:pt x="4947600" y="2070800"/>
                </a:lnTo>
                <a:lnTo>
                  <a:pt x="5542800" y="1029200"/>
                </a:lnTo>
                <a:lnTo>
                  <a:pt x="4947600" y="0"/>
                </a:lnTo>
                <a:lnTo>
                  <a:pt x="595200" y="0"/>
                </a:lnTo>
                <a:lnTo>
                  <a:pt x="0" y="1029200"/>
                </a:lnTo>
                <a:close/>
              </a:path>
            </a:pathLst>
          </a:custGeom>
          <a:solidFill>
            <a:srgbClr val="E8E8E8"/>
          </a:solidFill>
          <a:ln w="123931" cap="flat">
            <a:noFill/>
            <a:prstDash val="solid"/>
            <a:miter/>
          </a:ln>
        </p:spPr>
        <p:txBody>
          <a:bodyPr rtlCol="0" anchor="ctr"/>
          <a:lstStyle/>
          <a:p>
            <a:endParaRPr lang="en-US" dirty="0"/>
          </a:p>
        </p:txBody>
      </p:sp>
      <p:sp>
        <p:nvSpPr>
          <p:cNvPr id="8" name="Freeform: Shape 396">
            <a:extLst>
              <a:ext uri="{FF2B5EF4-FFF2-40B4-BE49-F238E27FC236}">
                <a16:creationId xmlns:a16="http://schemas.microsoft.com/office/drawing/2014/main" id="{7175AB82-8001-9873-858D-2E9A2A51F3EB}"/>
              </a:ext>
            </a:extLst>
          </p:cNvPr>
          <p:cNvSpPr/>
          <p:nvPr/>
        </p:nvSpPr>
        <p:spPr>
          <a:xfrm>
            <a:off x="6360499" y="3698597"/>
            <a:ext cx="1959199" cy="1698800"/>
          </a:xfrm>
          <a:custGeom>
            <a:avLst/>
            <a:gdLst>
              <a:gd name="connsiteX0" fmla="*/ 483600 w 1959199"/>
              <a:gd name="connsiteY0" fmla="*/ 1698800 h 1698800"/>
              <a:gd name="connsiteX1" fmla="*/ 1475600 w 1959199"/>
              <a:gd name="connsiteY1" fmla="*/ 1698800 h 1698800"/>
              <a:gd name="connsiteX2" fmla="*/ 1959200 w 1959199"/>
              <a:gd name="connsiteY2" fmla="*/ 843200 h 1698800"/>
              <a:gd name="connsiteX3" fmla="*/ 1475600 w 1959199"/>
              <a:gd name="connsiteY3" fmla="*/ 0 h 1698800"/>
              <a:gd name="connsiteX4" fmla="*/ 483600 w 1959199"/>
              <a:gd name="connsiteY4" fmla="*/ 0 h 1698800"/>
              <a:gd name="connsiteX5" fmla="*/ 0 w 1959199"/>
              <a:gd name="connsiteY5" fmla="*/ 843200 h 16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199" h="1698800">
                <a:moveTo>
                  <a:pt x="483600" y="1698800"/>
                </a:moveTo>
                <a:lnTo>
                  <a:pt x="1475600" y="1698800"/>
                </a:lnTo>
                <a:lnTo>
                  <a:pt x="1959200" y="843200"/>
                </a:lnTo>
                <a:lnTo>
                  <a:pt x="1475600" y="0"/>
                </a:lnTo>
                <a:lnTo>
                  <a:pt x="483600" y="0"/>
                </a:lnTo>
                <a:lnTo>
                  <a:pt x="0" y="843200"/>
                </a:lnTo>
                <a:close/>
              </a:path>
            </a:pathLst>
          </a:custGeom>
          <a:solidFill>
            <a:schemeClr val="accent2"/>
          </a:solidFill>
          <a:ln w="123931" cap="flat">
            <a:noFill/>
            <a:prstDash val="solid"/>
            <a:miter/>
          </a:ln>
        </p:spPr>
        <p:txBody>
          <a:bodyPr rtlCol="0" anchor="ctr"/>
          <a:lstStyle/>
          <a:p>
            <a:endParaRPr lang="en-US" dirty="0"/>
          </a:p>
        </p:txBody>
      </p:sp>
      <p:sp>
        <p:nvSpPr>
          <p:cNvPr id="9" name="Freeform: Shape 397">
            <a:extLst>
              <a:ext uri="{FF2B5EF4-FFF2-40B4-BE49-F238E27FC236}">
                <a16:creationId xmlns:a16="http://schemas.microsoft.com/office/drawing/2014/main" id="{889D3248-B907-1046-5A1D-36EE0557087B}"/>
              </a:ext>
            </a:extLst>
          </p:cNvPr>
          <p:cNvSpPr/>
          <p:nvPr/>
        </p:nvSpPr>
        <p:spPr>
          <a:xfrm>
            <a:off x="5768399" y="3227397"/>
            <a:ext cx="5328900" cy="2641200"/>
          </a:xfrm>
          <a:custGeom>
            <a:avLst/>
            <a:gdLst>
              <a:gd name="connsiteX0" fmla="*/ 5291700 w 5328900"/>
              <a:gd name="connsiteY0" fmla="*/ 2641201 h 2641200"/>
              <a:gd name="connsiteX1" fmla="*/ 790500 w 5328900"/>
              <a:gd name="connsiteY1" fmla="*/ 2641201 h 2641200"/>
              <a:gd name="connsiteX2" fmla="*/ 753300 w 5328900"/>
              <a:gd name="connsiteY2" fmla="*/ 2616401 h 2641200"/>
              <a:gd name="connsiteX3" fmla="*/ 9300 w 5328900"/>
              <a:gd name="connsiteY3" fmla="*/ 1339200 h 2641200"/>
              <a:gd name="connsiteX4" fmla="*/ 9300 w 5328900"/>
              <a:gd name="connsiteY4" fmla="*/ 1302000 h 2641200"/>
              <a:gd name="connsiteX5" fmla="*/ 753300 w 5328900"/>
              <a:gd name="connsiteY5" fmla="*/ 24800 h 2641200"/>
              <a:gd name="connsiteX6" fmla="*/ 790500 w 5328900"/>
              <a:gd name="connsiteY6" fmla="*/ 0 h 2641200"/>
              <a:gd name="connsiteX7" fmla="*/ 5291700 w 5328900"/>
              <a:gd name="connsiteY7" fmla="*/ 0 h 2641200"/>
              <a:gd name="connsiteX8" fmla="*/ 5328900 w 5328900"/>
              <a:gd name="connsiteY8" fmla="*/ 37200 h 2641200"/>
              <a:gd name="connsiteX9" fmla="*/ 5291700 w 5328900"/>
              <a:gd name="connsiteY9" fmla="*/ 74400 h 2641200"/>
              <a:gd name="connsiteX10" fmla="*/ 815300 w 5328900"/>
              <a:gd name="connsiteY10" fmla="*/ 74400 h 2641200"/>
              <a:gd name="connsiteX11" fmla="*/ 96100 w 5328900"/>
              <a:gd name="connsiteY11" fmla="*/ 1314400 h 2641200"/>
              <a:gd name="connsiteX12" fmla="*/ 815300 w 5328900"/>
              <a:gd name="connsiteY12" fmla="*/ 2554401 h 2641200"/>
              <a:gd name="connsiteX13" fmla="*/ 5291700 w 5328900"/>
              <a:gd name="connsiteY13" fmla="*/ 2554401 h 2641200"/>
              <a:gd name="connsiteX14" fmla="*/ 5328900 w 5328900"/>
              <a:gd name="connsiteY14" fmla="*/ 2591601 h 2641200"/>
              <a:gd name="connsiteX15" fmla="*/ 5291700 w 5328900"/>
              <a:gd name="connsiteY15" fmla="*/ 2641201 h 26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28900" h="2641200">
                <a:moveTo>
                  <a:pt x="5291700" y="2641201"/>
                </a:moveTo>
                <a:lnTo>
                  <a:pt x="790500" y="2641201"/>
                </a:lnTo>
                <a:cubicBezTo>
                  <a:pt x="778100" y="2641201"/>
                  <a:pt x="765700" y="2628801"/>
                  <a:pt x="753300" y="2616401"/>
                </a:cubicBezTo>
                <a:lnTo>
                  <a:pt x="9300" y="1339200"/>
                </a:lnTo>
                <a:cubicBezTo>
                  <a:pt x="-3100" y="1326800"/>
                  <a:pt x="-3100" y="1314400"/>
                  <a:pt x="9300" y="1302000"/>
                </a:cubicBezTo>
                <a:lnTo>
                  <a:pt x="753300" y="24800"/>
                </a:lnTo>
                <a:cubicBezTo>
                  <a:pt x="765700" y="12400"/>
                  <a:pt x="778100" y="0"/>
                  <a:pt x="790500" y="0"/>
                </a:cubicBezTo>
                <a:lnTo>
                  <a:pt x="5291700" y="0"/>
                </a:lnTo>
                <a:cubicBezTo>
                  <a:pt x="5316500" y="0"/>
                  <a:pt x="5328900" y="12400"/>
                  <a:pt x="5328900" y="37200"/>
                </a:cubicBezTo>
                <a:cubicBezTo>
                  <a:pt x="5328900" y="62000"/>
                  <a:pt x="5316500" y="74400"/>
                  <a:pt x="5291700" y="74400"/>
                </a:cubicBezTo>
                <a:lnTo>
                  <a:pt x="815300" y="74400"/>
                </a:lnTo>
                <a:lnTo>
                  <a:pt x="96100" y="1314400"/>
                </a:lnTo>
                <a:lnTo>
                  <a:pt x="815300" y="2554401"/>
                </a:lnTo>
                <a:lnTo>
                  <a:pt x="5291700" y="2554401"/>
                </a:lnTo>
                <a:cubicBezTo>
                  <a:pt x="5316500" y="2554401"/>
                  <a:pt x="5328900" y="2566801"/>
                  <a:pt x="5328900" y="2591601"/>
                </a:cubicBezTo>
                <a:cubicBezTo>
                  <a:pt x="5328900" y="2628801"/>
                  <a:pt x="5304101" y="2641201"/>
                  <a:pt x="5291700" y="2641201"/>
                </a:cubicBezTo>
                <a:close/>
              </a:path>
            </a:pathLst>
          </a:custGeom>
          <a:solidFill>
            <a:schemeClr val="accent2"/>
          </a:solidFill>
          <a:ln w="123931" cap="flat">
            <a:noFill/>
            <a:prstDash val="solid"/>
            <a:miter/>
          </a:ln>
        </p:spPr>
        <p:txBody>
          <a:bodyPr rtlCol="0" anchor="ctr"/>
          <a:lstStyle/>
          <a:p>
            <a:endParaRPr lang="en-US" dirty="0"/>
          </a:p>
        </p:txBody>
      </p:sp>
      <p:sp>
        <p:nvSpPr>
          <p:cNvPr id="10" name="Content Placeholder 5">
            <a:extLst>
              <a:ext uri="{FF2B5EF4-FFF2-40B4-BE49-F238E27FC236}">
                <a16:creationId xmlns:a16="http://schemas.microsoft.com/office/drawing/2014/main" id="{AC8B621D-2CD3-DA52-7005-B40AD9661507}"/>
              </a:ext>
            </a:extLst>
          </p:cNvPr>
          <p:cNvSpPr txBox="1">
            <a:spLocks/>
          </p:cNvSpPr>
          <p:nvPr/>
        </p:nvSpPr>
        <p:spPr>
          <a:xfrm>
            <a:off x="1076325" y="2398297"/>
            <a:ext cx="2698999" cy="1515800"/>
          </a:xfrm>
          <a:prstGeom prst="rect">
            <a:avLst/>
          </a:prstGeom>
        </p:spPr>
        <p:txBody>
          <a:bodyPr wrap="square" lIns="0" tIns="0" rIns="0" bIns="0" anchor="t">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t>Located in Merrill, Wisconsin and Established in 1970 Northern Wire has </a:t>
            </a:r>
          </a:p>
          <a:p>
            <a:pPr marL="0" indent="0">
              <a:buNone/>
            </a:pPr>
            <a:r>
              <a:rPr lang="en-US" sz="1600" dirty="0"/>
              <a:t>become one of the largest custom wire-forming companies in the country</a:t>
            </a:r>
          </a:p>
        </p:txBody>
      </p:sp>
      <p:sp>
        <p:nvSpPr>
          <p:cNvPr id="11" name="Content Placeholder 5">
            <a:extLst>
              <a:ext uri="{FF2B5EF4-FFF2-40B4-BE49-F238E27FC236}">
                <a16:creationId xmlns:a16="http://schemas.microsoft.com/office/drawing/2014/main" id="{EF5633EA-85AB-2BDF-D11E-51D34D5DADD9}"/>
              </a:ext>
            </a:extLst>
          </p:cNvPr>
          <p:cNvSpPr txBox="1">
            <a:spLocks/>
          </p:cNvSpPr>
          <p:nvPr/>
        </p:nvSpPr>
        <p:spPr>
          <a:xfrm>
            <a:off x="8394097" y="3605622"/>
            <a:ext cx="3093587" cy="1762021"/>
          </a:xfrm>
          <a:prstGeom prst="rect">
            <a:avLst/>
          </a:prstGeom>
        </p:spPr>
        <p:txBody>
          <a:bodyPr wrap="square" lIns="0" tIns="0" rIns="0" bIns="0" anchor="t">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t>Within the 100,000 square-foot facility our highly experienced engineering and production teams, along with advanced machining equipment, deliver innovative, </a:t>
            </a:r>
          </a:p>
          <a:p>
            <a:pPr marL="0" indent="0">
              <a:buNone/>
            </a:pPr>
            <a:r>
              <a:rPr lang="en-US" sz="1600" dirty="0"/>
              <a:t>cost-effective solutions for many industries</a:t>
            </a:r>
          </a:p>
        </p:txBody>
      </p:sp>
      <p:pic>
        <p:nvPicPr>
          <p:cNvPr id="12" name="Picture 11">
            <a:extLst>
              <a:ext uri="{FF2B5EF4-FFF2-40B4-BE49-F238E27FC236}">
                <a16:creationId xmlns:a16="http://schemas.microsoft.com/office/drawing/2014/main" id="{E65D65D4-109E-6C90-0DC8-A58AE98B5482}"/>
              </a:ext>
            </a:extLst>
          </p:cNvPr>
          <p:cNvPicPr>
            <a:picLocks noChangeAspect="1"/>
          </p:cNvPicPr>
          <p:nvPr/>
        </p:nvPicPr>
        <p:blipFill>
          <a:blip r:embed="rId2"/>
          <a:stretch>
            <a:fillRect/>
          </a:stretch>
        </p:blipFill>
        <p:spPr>
          <a:xfrm>
            <a:off x="4035608" y="2271811"/>
            <a:ext cx="1512582" cy="1835724"/>
          </a:xfrm>
          <a:prstGeom prst="rect">
            <a:avLst/>
          </a:prstGeom>
        </p:spPr>
      </p:pic>
      <p:sp>
        <p:nvSpPr>
          <p:cNvPr id="14" name="Oval 13">
            <a:extLst>
              <a:ext uri="{FF2B5EF4-FFF2-40B4-BE49-F238E27FC236}">
                <a16:creationId xmlns:a16="http://schemas.microsoft.com/office/drawing/2014/main" id="{22267E91-C0F8-C3F5-AC7B-8AB10112B820}"/>
              </a:ext>
            </a:extLst>
          </p:cNvPr>
          <p:cNvSpPr/>
          <p:nvPr/>
        </p:nvSpPr>
        <p:spPr>
          <a:xfrm>
            <a:off x="4787472" y="2989426"/>
            <a:ext cx="164873" cy="166771"/>
          </a:xfrm>
          <a:prstGeom prst="ellipse">
            <a:avLst/>
          </a:prstGeom>
          <a:solidFill>
            <a:schemeClr val="accent2">
              <a:lumMod val="90000"/>
              <a:lumOff val="1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CBDA7854-10AD-9EEE-DA09-2C88E93395C3}"/>
              </a:ext>
            </a:extLst>
          </p:cNvPr>
          <p:cNvPicPr>
            <a:picLocks noChangeAspect="1"/>
          </p:cNvPicPr>
          <p:nvPr/>
        </p:nvPicPr>
        <p:blipFill>
          <a:blip r:embed="rId3"/>
          <a:stretch>
            <a:fillRect/>
          </a:stretch>
        </p:blipFill>
        <p:spPr>
          <a:xfrm>
            <a:off x="6713900" y="4160443"/>
            <a:ext cx="1296281" cy="652377"/>
          </a:xfrm>
          <a:prstGeom prst="rect">
            <a:avLst/>
          </a:prstGeom>
        </p:spPr>
      </p:pic>
    </p:spTree>
    <p:extLst>
      <p:ext uri="{BB962C8B-B14F-4D97-AF65-F5344CB8AC3E}">
        <p14:creationId xmlns:p14="http://schemas.microsoft.com/office/powerpoint/2010/main" val="12091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08753-4378-4E39-32E5-CF72FCD959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66E346-EB02-F1AF-D3E5-D6075CB4D9E6}"/>
              </a:ext>
            </a:extLst>
          </p:cNvPr>
          <p:cNvSpPr>
            <a:spLocks noGrp="1"/>
          </p:cNvSpPr>
          <p:nvPr>
            <p:ph type="sldNum" sz="quarter" idx="12"/>
          </p:nvPr>
        </p:nvSpPr>
        <p:spPr/>
        <p:txBody>
          <a:bodyPr/>
          <a:lstStyle/>
          <a:p>
            <a:fld id="{07635C6A-2BAA-4047-8077-AA633BA208C9}" type="slidenum">
              <a:rPr lang="en-US" smtClean="0"/>
              <a:pPr/>
              <a:t>5</a:t>
            </a:fld>
            <a:endParaRPr lang="en-US" dirty="0"/>
          </a:p>
        </p:txBody>
      </p:sp>
      <p:sp>
        <p:nvSpPr>
          <p:cNvPr id="3" name="Title 2">
            <a:extLst>
              <a:ext uri="{FF2B5EF4-FFF2-40B4-BE49-F238E27FC236}">
                <a16:creationId xmlns:a16="http://schemas.microsoft.com/office/drawing/2014/main" id="{50BB8ADF-84E7-0B7C-4159-B8B83F7FEF33}"/>
              </a:ext>
            </a:extLst>
          </p:cNvPr>
          <p:cNvSpPr>
            <a:spLocks noGrp="1"/>
          </p:cNvSpPr>
          <p:nvPr>
            <p:ph type="title"/>
          </p:nvPr>
        </p:nvSpPr>
        <p:spPr/>
        <p:txBody>
          <a:bodyPr/>
          <a:lstStyle/>
          <a:p>
            <a:r>
              <a:rPr lang="en-US" dirty="0"/>
              <a:t>Northern Wire Organization Chart</a:t>
            </a:r>
          </a:p>
        </p:txBody>
      </p:sp>
      <p:sp>
        <p:nvSpPr>
          <p:cNvPr id="4" name="TextBox 3">
            <a:extLst>
              <a:ext uri="{FF2B5EF4-FFF2-40B4-BE49-F238E27FC236}">
                <a16:creationId xmlns:a16="http://schemas.microsoft.com/office/drawing/2014/main" id="{D48F253B-78CF-800F-CEC7-A554D6593EA4}"/>
              </a:ext>
            </a:extLst>
          </p:cNvPr>
          <p:cNvSpPr txBox="1"/>
          <p:nvPr/>
        </p:nvSpPr>
        <p:spPr>
          <a:xfrm>
            <a:off x="555519" y="3242176"/>
            <a:ext cx="2534759" cy="584775"/>
          </a:xfrm>
          <a:prstGeom prst="rect">
            <a:avLst/>
          </a:prstGeom>
          <a:noFill/>
        </p:spPr>
        <p:txBody>
          <a:bodyPr wrap="square" rtlCol="0">
            <a:spAutoFit/>
          </a:bodyPr>
          <a:lstStyle/>
          <a:p>
            <a:pPr marL="180000" lvl="1" indent="-180000" algn="ctr">
              <a:spcBef>
                <a:spcPts val="300"/>
              </a:spcBef>
              <a:buClr>
                <a:schemeClr val="accent1"/>
              </a:buClr>
              <a:buFont typeface="Source Sans Pro" panose="020B0503030403020204" pitchFamily="34" charset="0"/>
              <a:buChar char="»"/>
            </a:pPr>
            <a:r>
              <a:rPr lang="en-US" sz="1600" dirty="0"/>
              <a:t>Outside Sales &amp; New Business Development </a:t>
            </a:r>
          </a:p>
        </p:txBody>
      </p:sp>
      <p:sp>
        <p:nvSpPr>
          <p:cNvPr id="5" name="TextBox 4">
            <a:extLst>
              <a:ext uri="{FF2B5EF4-FFF2-40B4-BE49-F238E27FC236}">
                <a16:creationId xmlns:a16="http://schemas.microsoft.com/office/drawing/2014/main" id="{E5AD4B27-4803-316C-083F-484A70E812F4}"/>
              </a:ext>
            </a:extLst>
          </p:cNvPr>
          <p:cNvSpPr txBox="1"/>
          <p:nvPr/>
        </p:nvSpPr>
        <p:spPr>
          <a:xfrm>
            <a:off x="3443728" y="3257376"/>
            <a:ext cx="2287115" cy="584775"/>
          </a:xfrm>
          <a:prstGeom prst="rect">
            <a:avLst/>
          </a:prstGeom>
          <a:noFill/>
        </p:spPr>
        <p:txBody>
          <a:bodyPr wrap="square" rtlCol="0">
            <a:spAutoFit/>
          </a:bodyPr>
          <a:lstStyle/>
          <a:p>
            <a:pPr marL="180000" lvl="1" indent="-180000" algn="ctr">
              <a:spcBef>
                <a:spcPts val="300"/>
              </a:spcBef>
              <a:buClr>
                <a:schemeClr val="accent1"/>
              </a:buClr>
              <a:buFont typeface="Source Sans Pro" panose="020B0503030403020204" pitchFamily="34" charset="0"/>
              <a:buChar char="»"/>
            </a:pPr>
            <a:r>
              <a:rPr lang="en-US" sz="1600" dirty="0"/>
              <a:t>Inside Sales &amp; Account Management </a:t>
            </a:r>
          </a:p>
        </p:txBody>
      </p:sp>
      <p:sp>
        <p:nvSpPr>
          <p:cNvPr id="6" name="TextBox 5">
            <a:extLst>
              <a:ext uri="{FF2B5EF4-FFF2-40B4-BE49-F238E27FC236}">
                <a16:creationId xmlns:a16="http://schemas.microsoft.com/office/drawing/2014/main" id="{AC4977FB-323E-9BCF-C086-C40EAD4C2E06}"/>
              </a:ext>
            </a:extLst>
          </p:cNvPr>
          <p:cNvSpPr txBox="1"/>
          <p:nvPr/>
        </p:nvSpPr>
        <p:spPr>
          <a:xfrm>
            <a:off x="6292485" y="3257376"/>
            <a:ext cx="2534759" cy="584775"/>
          </a:xfrm>
          <a:prstGeom prst="rect">
            <a:avLst/>
          </a:prstGeom>
          <a:noFill/>
        </p:spPr>
        <p:txBody>
          <a:bodyPr wrap="square" rtlCol="0">
            <a:spAutoFit/>
          </a:bodyPr>
          <a:lstStyle/>
          <a:p>
            <a:pPr marL="180000" lvl="1" indent="-180000" algn="ctr">
              <a:spcBef>
                <a:spcPts val="300"/>
              </a:spcBef>
              <a:buClr>
                <a:schemeClr val="accent1"/>
              </a:buClr>
              <a:buFont typeface="Source Sans Pro" panose="020B0503030403020204" pitchFamily="34" charset="0"/>
              <a:buChar char="»"/>
            </a:pPr>
            <a:r>
              <a:rPr lang="en-US" sz="1600" dirty="0"/>
              <a:t>Quoting &amp; Manufacturing Liaison</a:t>
            </a:r>
          </a:p>
        </p:txBody>
      </p:sp>
      <p:sp>
        <p:nvSpPr>
          <p:cNvPr id="7" name="TextBox 6">
            <a:extLst>
              <a:ext uri="{FF2B5EF4-FFF2-40B4-BE49-F238E27FC236}">
                <a16:creationId xmlns:a16="http://schemas.microsoft.com/office/drawing/2014/main" id="{DAB43400-996A-02E0-B6B7-349CE24DDFC0}"/>
              </a:ext>
            </a:extLst>
          </p:cNvPr>
          <p:cNvSpPr txBox="1"/>
          <p:nvPr/>
        </p:nvSpPr>
        <p:spPr>
          <a:xfrm>
            <a:off x="9141241" y="3257376"/>
            <a:ext cx="2534759" cy="584775"/>
          </a:xfrm>
          <a:prstGeom prst="rect">
            <a:avLst/>
          </a:prstGeom>
          <a:noFill/>
        </p:spPr>
        <p:txBody>
          <a:bodyPr wrap="square" rtlCol="0">
            <a:spAutoFit/>
          </a:bodyPr>
          <a:lstStyle/>
          <a:p>
            <a:pPr marL="180000" lvl="1" indent="-180000" algn="ctr">
              <a:spcBef>
                <a:spcPts val="300"/>
              </a:spcBef>
              <a:buClr>
                <a:schemeClr val="accent1"/>
              </a:buClr>
              <a:buFont typeface="Source Sans Pro" panose="020B0503030403020204" pitchFamily="34" charset="0"/>
              <a:buChar char="»"/>
            </a:pPr>
            <a:r>
              <a:rPr lang="en-US" sz="1600" dirty="0"/>
              <a:t>Manufacturing Engineer &amp; Quality  </a:t>
            </a:r>
          </a:p>
        </p:txBody>
      </p:sp>
      <p:sp>
        <p:nvSpPr>
          <p:cNvPr id="8" name="Rounded Rectangle">
            <a:extLst>
              <a:ext uri="{FF2B5EF4-FFF2-40B4-BE49-F238E27FC236}">
                <a16:creationId xmlns:a16="http://schemas.microsoft.com/office/drawing/2014/main" id="{1EDAB6FB-C6B6-D4C2-3049-765D73A13A6D}"/>
              </a:ext>
            </a:extLst>
          </p:cNvPr>
          <p:cNvSpPr/>
          <p:nvPr/>
        </p:nvSpPr>
        <p:spPr>
          <a:xfrm>
            <a:off x="4789103" y="1121824"/>
            <a:ext cx="2613797" cy="841248"/>
          </a:xfrm>
          <a:prstGeom prst="rect">
            <a:avLst/>
          </a:prstGeom>
          <a:solidFill>
            <a:schemeClr val="accent2"/>
          </a:solidFill>
          <a:ln w="12700" cap="flat">
            <a:noFill/>
            <a:miter lim="400000"/>
          </a:ln>
          <a:effectLst/>
        </p:spPr>
        <p:txBody>
          <a:bodyPr wrap="square" lIns="91440" tIns="91440" rIns="91440" bIns="91440" numCol="1" anchor="ctr">
            <a:noAutofit/>
          </a:bodyPr>
          <a:lstStyle/>
          <a:p>
            <a:pPr algn="ctr">
              <a:defRPr sz="3200" b="0">
                <a:solidFill>
                  <a:srgbClr val="FFFFFF"/>
                </a:solidFill>
                <a:latin typeface="+mn-lt"/>
                <a:ea typeface="+mn-ea"/>
                <a:cs typeface="+mn-cs"/>
                <a:sym typeface="Helvetica Neue Medium"/>
              </a:defRPr>
            </a:pPr>
            <a:r>
              <a:rPr lang="en-US" sz="1600" dirty="0"/>
              <a:t>Michael Rilling </a:t>
            </a:r>
          </a:p>
          <a:p>
            <a:pPr algn="ctr">
              <a:defRPr sz="3200" b="0">
                <a:solidFill>
                  <a:srgbClr val="FFFFFF"/>
                </a:solidFill>
                <a:latin typeface="+mn-lt"/>
                <a:ea typeface="+mn-ea"/>
                <a:cs typeface="+mn-cs"/>
                <a:sym typeface="Helvetica Neue Medium"/>
              </a:defRPr>
            </a:pPr>
            <a:r>
              <a:rPr lang="en-US" sz="1600" i="1" dirty="0"/>
              <a:t>General Manager</a:t>
            </a:r>
          </a:p>
        </p:txBody>
      </p:sp>
      <p:cxnSp>
        <p:nvCxnSpPr>
          <p:cNvPr id="9" name="Connector: Elbow 108">
            <a:extLst>
              <a:ext uri="{FF2B5EF4-FFF2-40B4-BE49-F238E27FC236}">
                <a16:creationId xmlns:a16="http://schemas.microsoft.com/office/drawing/2014/main" id="{E7D8E50E-AA25-E7C0-FE23-D1D4DFE15547}"/>
              </a:ext>
            </a:extLst>
          </p:cNvPr>
          <p:cNvCxnSpPr>
            <a:cxnSpLocks/>
          </p:cNvCxnSpPr>
          <p:nvPr/>
        </p:nvCxnSpPr>
        <p:spPr>
          <a:xfrm rot="5400000">
            <a:off x="3846287" y="-59912"/>
            <a:ext cx="226326" cy="4273102"/>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nector: Elbow 109">
            <a:extLst>
              <a:ext uri="{FF2B5EF4-FFF2-40B4-BE49-F238E27FC236}">
                <a16:creationId xmlns:a16="http://schemas.microsoft.com/office/drawing/2014/main" id="{240E351F-ADDB-FCEE-0385-37FA2F21A21F}"/>
              </a:ext>
            </a:extLst>
          </p:cNvPr>
          <p:cNvCxnSpPr>
            <a:cxnSpLocks/>
          </p:cNvCxnSpPr>
          <p:nvPr/>
        </p:nvCxnSpPr>
        <p:spPr>
          <a:xfrm rot="16200000" flipH="1">
            <a:off x="8119388" y="-59911"/>
            <a:ext cx="226326" cy="4273100"/>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or: Elbow 110">
            <a:extLst>
              <a:ext uri="{FF2B5EF4-FFF2-40B4-BE49-F238E27FC236}">
                <a16:creationId xmlns:a16="http://schemas.microsoft.com/office/drawing/2014/main" id="{47AA04CD-9E5E-8F4E-9D04-20402C43911C}"/>
              </a:ext>
            </a:extLst>
          </p:cNvPr>
          <p:cNvCxnSpPr>
            <a:cxnSpLocks/>
          </p:cNvCxnSpPr>
          <p:nvPr/>
        </p:nvCxnSpPr>
        <p:spPr>
          <a:xfrm rot="5400000">
            <a:off x="5270655" y="1364456"/>
            <a:ext cx="226326" cy="1424368"/>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nector: Elbow 111">
            <a:extLst>
              <a:ext uri="{FF2B5EF4-FFF2-40B4-BE49-F238E27FC236}">
                <a16:creationId xmlns:a16="http://schemas.microsoft.com/office/drawing/2014/main" id="{CC5F212C-EC93-3A49-FA61-C0FDCE4D7497}"/>
              </a:ext>
            </a:extLst>
          </p:cNvPr>
          <p:cNvCxnSpPr>
            <a:cxnSpLocks/>
          </p:cNvCxnSpPr>
          <p:nvPr/>
        </p:nvCxnSpPr>
        <p:spPr>
          <a:xfrm rot="16200000" flipV="1">
            <a:off x="6695021" y="1364456"/>
            <a:ext cx="226326" cy="1424367"/>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a:extLst>
              <a:ext uri="{FF2B5EF4-FFF2-40B4-BE49-F238E27FC236}">
                <a16:creationId xmlns:a16="http://schemas.microsoft.com/office/drawing/2014/main" id="{F21F0384-3077-65BA-A586-21875B33DC9C}"/>
              </a:ext>
            </a:extLst>
          </p:cNvPr>
          <p:cNvSpPr/>
          <p:nvPr/>
        </p:nvSpPr>
        <p:spPr>
          <a:xfrm>
            <a:off x="516000" y="2189802"/>
            <a:ext cx="2613797" cy="841248"/>
          </a:xfrm>
          <a:prstGeom prst="rect">
            <a:avLst/>
          </a:prstGeom>
          <a:solidFill>
            <a:schemeClr val="accent1"/>
          </a:solidFill>
          <a:ln w="12700" cap="flat">
            <a:noFill/>
            <a:miter lim="400000"/>
          </a:ln>
          <a:effectLst/>
        </p:spPr>
        <p:txBody>
          <a:bodyPr wrap="square" lIns="91440" tIns="91440" rIns="91440" bIns="91440" numCol="1" anchor="ctr">
            <a:noAutofit/>
          </a:bodyPr>
          <a:lstStyle/>
          <a:p>
            <a:pPr algn="ctr">
              <a:defRPr sz="3200" b="0">
                <a:solidFill>
                  <a:srgbClr val="FFFFFF"/>
                </a:solidFill>
                <a:latin typeface="+mn-lt"/>
                <a:ea typeface="+mn-ea"/>
                <a:cs typeface="+mn-cs"/>
                <a:sym typeface="Helvetica Neue Medium"/>
              </a:defRPr>
            </a:pPr>
            <a:r>
              <a:rPr lang="en-US" sz="1600" dirty="0">
                <a:solidFill>
                  <a:schemeClr val="accent2"/>
                </a:solidFill>
              </a:rPr>
              <a:t>Hunter Lindquist</a:t>
            </a:r>
          </a:p>
          <a:p>
            <a:pPr algn="ctr">
              <a:defRPr sz="3200" b="0">
                <a:solidFill>
                  <a:srgbClr val="FFFFFF"/>
                </a:solidFill>
                <a:latin typeface="+mn-lt"/>
                <a:ea typeface="+mn-ea"/>
                <a:cs typeface="+mn-cs"/>
                <a:sym typeface="Helvetica Neue Medium"/>
              </a:defRPr>
            </a:pPr>
            <a:r>
              <a:rPr lang="en-US" sz="1600" i="1" dirty="0">
                <a:solidFill>
                  <a:schemeClr val="accent2"/>
                </a:solidFill>
              </a:rPr>
              <a:t>Key Account Manager</a:t>
            </a:r>
          </a:p>
        </p:txBody>
      </p:sp>
      <p:sp>
        <p:nvSpPr>
          <p:cNvPr id="14" name="Rounded Rectangle">
            <a:extLst>
              <a:ext uri="{FF2B5EF4-FFF2-40B4-BE49-F238E27FC236}">
                <a16:creationId xmlns:a16="http://schemas.microsoft.com/office/drawing/2014/main" id="{0075A0E1-BD72-0CC4-E0E1-EF6FA5C93902}"/>
              </a:ext>
            </a:extLst>
          </p:cNvPr>
          <p:cNvSpPr/>
          <p:nvPr/>
        </p:nvSpPr>
        <p:spPr>
          <a:xfrm>
            <a:off x="3364735" y="2189802"/>
            <a:ext cx="2613797" cy="841248"/>
          </a:xfrm>
          <a:prstGeom prst="rect">
            <a:avLst/>
          </a:prstGeom>
          <a:solidFill>
            <a:schemeClr val="accent1"/>
          </a:solidFill>
          <a:ln w="12700" cap="flat">
            <a:noFill/>
            <a:miter lim="400000"/>
          </a:ln>
          <a:effectLst/>
        </p:spPr>
        <p:txBody>
          <a:bodyPr wrap="square" lIns="91440" tIns="91440" rIns="91440" bIns="91440" numCol="1" anchor="ctr">
            <a:noAutofit/>
          </a:bodyPr>
          <a:lstStyle/>
          <a:p>
            <a:pPr algn="ctr">
              <a:defRPr sz="3200" b="0">
                <a:solidFill>
                  <a:srgbClr val="FFFFFF"/>
                </a:solidFill>
                <a:latin typeface="+mn-lt"/>
                <a:ea typeface="+mn-ea"/>
                <a:cs typeface="+mn-cs"/>
                <a:sym typeface="Helvetica Neue Medium"/>
              </a:defRPr>
            </a:pPr>
            <a:r>
              <a:rPr lang="en-US" sz="1600" dirty="0">
                <a:solidFill>
                  <a:schemeClr val="accent2"/>
                </a:solidFill>
              </a:rPr>
              <a:t>Lu Donahue</a:t>
            </a:r>
          </a:p>
          <a:p>
            <a:pPr algn="ctr">
              <a:defRPr sz="3200" b="0">
                <a:solidFill>
                  <a:srgbClr val="FFFFFF"/>
                </a:solidFill>
                <a:latin typeface="+mn-lt"/>
                <a:ea typeface="+mn-ea"/>
                <a:cs typeface="+mn-cs"/>
                <a:sym typeface="Helvetica Neue Medium"/>
              </a:defRPr>
            </a:pPr>
            <a:r>
              <a:rPr lang="en-US" sz="1600" i="1" dirty="0">
                <a:solidFill>
                  <a:schemeClr val="accent2"/>
                </a:solidFill>
              </a:rPr>
              <a:t>Sales &amp; Customer Relationship Specialist</a:t>
            </a:r>
          </a:p>
        </p:txBody>
      </p:sp>
      <p:sp>
        <p:nvSpPr>
          <p:cNvPr id="15" name="Rounded Rectangle">
            <a:extLst>
              <a:ext uri="{FF2B5EF4-FFF2-40B4-BE49-F238E27FC236}">
                <a16:creationId xmlns:a16="http://schemas.microsoft.com/office/drawing/2014/main" id="{615F3D0B-28A8-EF1B-1404-A4D31EFC8BD1}"/>
              </a:ext>
            </a:extLst>
          </p:cNvPr>
          <p:cNvSpPr/>
          <p:nvPr/>
        </p:nvSpPr>
        <p:spPr>
          <a:xfrm>
            <a:off x="6213469" y="2189802"/>
            <a:ext cx="2613797" cy="841248"/>
          </a:xfrm>
          <a:prstGeom prst="rect">
            <a:avLst/>
          </a:prstGeom>
          <a:solidFill>
            <a:schemeClr val="accent1"/>
          </a:solidFill>
          <a:ln w="12700" cap="flat">
            <a:noFill/>
            <a:miter lim="400000"/>
          </a:ln>
          <a:effectLst/>
        </p:spPr>
        <p:txBody>
          <a:bodyPr wrap="square" lIns="91440" tIns="91440" rIns="91440" bIns="91440" numCol="1" anchor="ctr">
            <a:noAutofit/>
          </a:bodyPr>
          <a:lstStyle/>
          <a:p>
            <a:pPr algn="ctr">
              <a:defRPr sz="3200" b="0">
                <a:solidFill>
                  <a:srgbClr val="FFFFFF"/>
                </a:solidFill>
                <a:latin typeface="+mn-lt"/>
                <a:ea typeface="+mn-ea"/>
                <a:cs typeface="+mn-cs"/>
                <a:sym typeface="Helvetica Neue Medium"/>
              </a:defRPr>
            </a:pPr>
            <a:r>
              <a:rPr lang="en-US" sz="1600" dirty="0">
                <a:solidFill>
                  <a:schemeClr val="accent2"/>
                </a:solidFill>
              </a:rPr>
              <a:t>Adam Goetsch</a:t>
            </a:r>
          </a:p>
          <a:p>
            <a:pPr algn="ctr">
              <a:defRPr sz="3200" b="0">
                <a:solidFill>
                  <a:srgbClr val="FFFFFF"/>
                </a:solidFill>
                <a:latin typeface="+mn-lt"/>
                <a:ea typeface="+mn-ea"/>
                <a:cs typeface="+mn-cs"/>
                <a:sym typeface="Helvetica Neue Medium"/>
              </a:defRPr>
            </a:pPr>
            <a:r>
              <a:rPr lang="en-US" sz="1600" i="1" dirty="0">
                <a:solidFill>
                  <a:schemeClr val="accent2"/>
                </a:solidFill>
              </a:rPr>
              <a:t>Estimating &amp; Customer Service Manager</a:t>
            </a:r>
          </a:p>
        </p:txBody>
      </p:sp>
      <p:sp>
        <p:nvSpPr>
          <p:cNvPr id="16" name="Rounded Rectangle">
            <a:extLst>
              <a:ext uri="{FF2B5EF4-FFF2-40B4-BE49-F238E27FC236}">
                <a16:creationId xmlns:a16="http://schemas.microsoft.com/office/drawing/2014/main" id="{5E3CC652-670F-83D2-5EEC-30D3CF14EE37}"/>
              </a:ext>
            </a:extLst>
          </p:cNvPr>
          <p:cNvSpPr/>
          <p:nvPr/>
        </p:nvSpPr>
        <p:spPr>
          <a:xfrm>
            <a:off x="9062203" y="2189802"/>
            <a:ext cx="2613797" cy="841248"/>
          </a:xfrm>
          <a:prstGeom prst="rect">
            <a:avLst/>
          </a:prstGeom>
          <a:solidFill>
            <a:schemeClr val="accent1"/>
          </a:solidFill>
          <a:ln w="12700" cap="flat">
            <a:noFill/>
            <a:miter lim="400000"/>
          </a:ln>
          <a:effectLst/>
        </p:spPr>
        <p:txBody>
          <a:bodyPr wrap="square" lIns="91440" tIns="91440" rIns="91440" bIns="91440" numCol="1" anchor="ctr">
            <a:noAutofit/>
          </a:bodyPr>
          <a:lstStyle/>
          <a:p>
            <a:pPr algn="ctr">
              <a:defRPr sz="3200" b="0">
                <a:solidFill>
                  <a:srgbClr val="FFFFFF"/>
                </a:solidFill>
                <a:latin typeface="+mn-lt"/>
                <a:ea typeface="+mn-ea"/>
                <a:cs typeface="+mn-cs"/>
                <a:sym typeface="Helvetica Neue Medium"/>
              </a:defRPr>
            </a:pPr>
            <a:r>
              <a:rPr lang="en-US" sz="1600" dirty="0">
                <a:solidFill>
                  <a:schemeClr val="accent2"/>
                </a:solidFill>
              </a:rPr>
              <a:t>Troy Sherfinski</a:t>
            </a:r>
          </a:p>
          <a:p>
            <a:pPr algn="ctr">
              <a:defRPr sz="3200" b="0">
                <a:solidFill>
                  <a:srgbClr val="FFFFFF"/>
                </a:solidFill>
                <a:latin typeface="+mn-lt"/>
                <a:ea typeface="+mn-ea"/>
                <a:cs typeface="+mn-cs"/>
                <a:sym typeface="Helvetica Neue Medium"/>
              </a:defRPr>
            </a:pPr>
            <a:r>
              <a:rPr lang="en-US" sz="1600" dirty="0">
                <a:solidFill>
                  <a:schemeClr val="accent2"/>
                </a:solidFill>
              </a:rPr>
              <a:t>Engineering Services Manager</a:t>
            </a:r>
          </a:p>
        </p:txBody>
      </p:sp>
      <p:sp>
        <p:nvSpPr>
          <p:cNvPr id="19" name="TextBox 18">
            <a:extLst>
              <a:ext uri="{FF2B5EF4-FFF2-40B4-BE49-F238E27FC236}">
                <a16:creationId xmlns:a16="http://schemas.microsoft.com/office/drawing/2014/main" id="{B3F1E18D-111E-B1BE-642E-85531D4245DF}"/>
              </a:ext>
            </a:extLst>
          </p:cNvPr>
          <p:cNvSpPr txBox="1"/>
          <p:nvPr/>
        </p:nvSpPr>
        <p:spPr>
          <a:xfrm>
            <a:off x="10070690" y="6254726"/>
            <a:ext cx="2082297" cy="307777"/>
          </a:xfrm>
          <a:prstGeom prst="rect">
            <a:avLst/>
          </a:prstGeom>
          <a:noFill/>
        </p:spPr>
        <p:txBody>
          <a:bodyPr wrap="square" rtlCol="0">
            <a:spAutoFit/>
          </a:bodyPr>
          <a:lstStyle/>
          <a:p>
            <a:r>
              <a:rPr lang="en-US" sz="1400" dirty="0"/>
              <a:t>Current as of March 2024</a:t>
            </a:r>
          </a:p>
        </p:txBody>
      </p:sp>
      <p:pic>
        <p:nvPicPr>
          <p:cNvPr id="21" name="Picture 20">
            <a:extLst>
              <a:ext uri="{FF2B5EF4-FFF2-40B4-BE49-F238E27FC236}">
                <a16:creationId xmlns:a16="http://schemas.microsoft.com/office/drawing/2014/main" id="{C79D87BF-A7B2-A9BF-1D11-798E04944745}"/>
              </a:ext>
            </a:extLst>
          </p:cNvPr>
          <p:cNvPicPr>
            <a:picLocks noChangeAspect="1"/>
          </p:cNvPicPr>
          <p:nvPr/>
        </p:nvPicPr>
        <p:blipFill>
          <a:blip r:embed="rId2"/>
          <a:stretch>
            <a:fillRect/>
          </a:stretch>
        </p:blipFill>
        <p:spPr>
          <a:xfrm>
            <a:off x="6971415" y="4102235"/>
            <a:ext cx="3711702" cy="2169026"/>
          </a:xfrm>
          <a:prstGeom prst="rect">
            <a:avLst/>
          </a:prstGeom>
        </p:spPr>
      </p:pic>
      <p:pic>
        <p:nvPicPr>
          <p:cNvPr id="22" name="Picture 21">
            <a:extLst>
              <a:ext uri="{FF2B5EF4-FFF2-40B4-BE49-F238E27FC236}">
                <a16:creationId xmlns:a16="http://schemas.microsoft.com/office/drawing/2014/main" id="{64E11F57-2443-689F-A419-018407045BC5}"/>
              </a:ext>
            </a:extLst>
          </p:cNvPr>
          <p:cNvPicPr>
            <a:picLocks noChangeAspect="1"/>
          </p:cNvPicPr>
          <p:nvPr/>
        </p:nvPicPr>
        <p:blipFill>
          <a:blip r:embed="rId3"/>
          <a:stretch>
            <a:fillRect/>
          </a:stretch>
        </p:blipFill>
        <p:spPr>
          <a:xfrm>
            <a:off x="1077401" y="4031231"/>
            <a:ext cx="3711702" cy="2169026"/>
          </a:xfrm>
          <a:prstGeom prst="rect">
            <a:avLst/>
          </a:prstGeom>
        </p:spPr>
      </p:pic>
    </p:spTree>
    <p:extLst>
      <p:ext uri="{BB962C8B-B14F-4D97-AF65-F5344CB8AC3E}">
        <p14:creationId xmlns:p14="http://schemas.microsoft.com/office/powerpoint/2010/main" val="386367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6AD9D-FA8E-FAE4-4E2A-BF7BDC5E87C0}"/>
            </a:ext>
          </a:extLst>
        </p:cNvPr>
        <p:cNvGrpSpPr/>
        <p:nvPr/>
      </p:nvGrpSpPr>
      <p:grpSpPr>
        <a:xfrm>
          <a:off x="0" y="0"/>
          <a:ext cx="0" cy="0"/>
          <a:chOff x="0" y="0"/>
          <a:chExt cx="0" cy="0"/>
        </a:xfrm>
      </p:grpSpPr>
      <p:sp>
        <p:nvSpPr>
          <p:cNvPr id="22" name="Freeform: Shape 5">
            <a:extLst>
              <a:ext uri="{FF2B5EF4-FFF2-40B4-BE49-F238E27FC236}">
                <a16:creationId xmlns:a16="http://schemas.microsoft.com/office/drawing/2014/main" id="{C5ABD7BE-B454-11C8-6B23-25DA6036A05B}"/>
              </a:ext>
            </a:extLst>
          </p:cNvPr>
          <p:cNvSpPr/>
          <p:nvPr/>
        </p:nvSpPr>
        <p:spPr>
          <a:xfrm>
            <a:off x="3928612" y="1493437"/>
            <a:ext cx="1383384" cy="4678763"/>
          </a:xfrm>
          <a:custGeom>
            <a:avLst/>
            <a:gdLst>
              <a:gd name="connsiteX0" fmla="*/ 0 w 1297173"/>
              <a:gd name="connsiteY0" fmla="*/ 0 h 4465675"/>
              <a:gd name="connsiteX1" fmla="*/ 1297173 w 1297173"/>
              <a:gd name="connsiteY1" fmla="*/ 669851 h 4465675"/>
              <a:gd name="connsiteX2" fmla="*/ 1297173 w 1297173"/>
              <a:gd name="connsiteY2" fmla="*/ 3264196 h 4465675"/>
              <a:gd name="connsiteX3" fmla="*/ 10633 w 1297173"/>
              <a:gd name="connsiteY3" fmla="*/ 4465675 h 4465675"/>
              <a:gd name="connsiteX4" fmla="*/ 0 w 1297173"/>
              <a:gd name="connsiteY4" fmla="*/ 0 h 4465675"/>
              <a:gd name="connsiteX0" fmla="*/ 0 w 1318439"/>
              <a:gd name="connsiteY0" fmla="*/ 0 h 4465675"/>
              <a:gd name="connsiteX1" fmla="*/ 1318439 w 1318439"/>
              <a:gd name="connsiteY1" fmla="*/ 863078 h 4465675"/>
              <a:gd name="connsiteX2" fmla="*/ 1297173 w 1318439"/>
              <a:gd name="connsiteY2" fmla="*/ 3264196 h 4465675"/>
              <a:gd name="connsiteX3" fmla="*/ 10633 w 1318439"/>
              <a:gd name="connsiteY3" fmla="*/ 4465675 h 4465675"/>
              <a:gd name="connsiteX4" fmla="*/ 0 w 1318439"/>
              <a:gd name="connsiteY4" fmla="*/ 0 h 446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439" h="4465675">
                <a:moveTo>
                  <a:pt x="0" y="0"/>
                </a:moveTo>
                <a:lnTo>
                  <a:pt x="1318439" y="863078"/>
                </a:lnTo>
                <a:lnTo>
                  <a:pt x="1297173" y="3264196"/>
                </a:lnTo>
                <a:lnTo>
                  <a:pt x="10633" y="4465675"/>
                </a:lnTo>
                <a:cubicBezTo>
                  <a:pt x="7089" y="2977117"/>
                  <a:pt x="3544" y="1488558"/>
                  <a:pt x="0" y="0"/>
                </a:cubicBezTo>
                <a:close/>
              </a:path>
            </a:pathLst>
          </a:custGeom>
          <a:gradFill flip="none" rotWithShape="1">
            <a:gsLst>
              <a:gs pos="0">
                <a:schemeClr val="bg1">
                  <a:lumMod val="95000"/>
                </a:schemeClr>
              </a:gs>
              <a:gs pos="100000">
                <a:schemeClr val="bg1">
                  <a:lumMod val="85000"/>
                </a:schemeClr>
              </a:gs>
            </a:gsLst>
            <a:lin ang="108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155700" rtl="0" fontAlgn="auto" latinLnBrk="0" hangingPunct="0">
              <a:lnSpc>
                <a:spcPct val="70000"/>
              </a:lnSpc>
              <a:spcBef>
                <a:spcPts val="800"/>
              </a:spcBef>
              <a:spcAft>
                <a:spcPts val="0"/>
              </a:spcAft>
              <a:buClrTx/>
              <a:buSzTx/>
              <a:buFontTx/>
              <a:buNone/>
              <a:tabLst/>
            </a:pPr>
            <a:endParaRPr kumimoji="0" lang="en-IN" sz="7200" b="0" i="0" u="none" strike="noStrike" cap="none" spc="-215" normalizeH="0" baseline="0" dirty="0">
              <a:ln>
                <a:noFill/>
              </a:ln>
              <a:solidFill>
                <a:srgbClr val="FFFFFF"/>
              </a:solidFill>
              <a:effectLst/>
              <a:uFillTx/>
              <a:latin typeface="+mj-lt"/>
              <a:ea typeface="+mn-ea"/>
              <a:cs typeface="+mn-cs"/>
              <a:sym typeface="Gotham Narrow Extra Light"/>
            </a:endParaRPr>
          </a:p>
        </p:txBody>
      </p:sp>
      <p:sp>
        <p:nvSpPr>
          <p:cNvPr id="2" name="Slide Number Placeholder 1">
            <a:extLst>
              <a:ext uri="{FF2B5EF4-FFF2-40B4-BE49-F238E27FC236}">
                <a16:creationId xmlns:a16="http://schemas.microsoft.com/office/drawing/2014/main" id="{5AA159B8-AD92-BC49-4C55-A7FE35FBBA69}"/>
              </a:ext>
            </a:extLst>
          </p:cNvPr>
          <p:cNvSpPr>
            <a:spLocks noGrp="1"/>
          </p:cNvSpPr>
          <p:nvPr>
            <p:ph type="sldNum" sz="quarter" idx="12"/>
          </p:nvPr>
        </p:nvSpPr>
        <p:spPr/>
        <p:txBody>
          <a:bodyPr/>
          <a:lstStyle/>
          <a:p>
            <a:fld id="{07635C6A-2BAA-4047-8077-AA633BA208C9}" type="slidenum">
              <a:rPr lang="en-US" smtClean="0"/>
              <a:pPr/>
              <a:t>6</a:t>
            </a:fld>
            <a:endParaRPr lang="en-US" dirty="0"/>
          </a:p>
        </p:txBody>
      </p:sp>
      <p:sp>
        <p:nvSpPr>
          <p:cNvPr id="3" name="Title 2">
            <a:extLst>
              <a:ext uri="{FF2B5EF4-FFF2-40B4-BE49-F238E27FC236}">
                <a16:creationId xmlns:a16="http://schemas.microsoft.com/office/drawing/2014/main" id="{10A7DA6A-2A77-B01D-FDA9-5976486BA2A9}"/>
              </a:ext>
            </a:extLst>
          </p:cNvPr>
          <p:cNvSpPr>
            <a:spLocks noGrp="1"/>
          </p:cNvSpPr>
          <p:nvPr>
            <p:ph type="title"/>
          </p:nvPr>
        </p:nvSpPr>
        <p:spPr>
          <a:xfrm>
            <a:off x="1076325" y="306923"/>
            <a:ext cx="10528300" cy="793288"/>
          </a:xfrm>
        </p:spPr>
        <p:txBody>
          <a:bodyPr/>
          <a:lstStyle/>
          <a:p>
            <a:r>
              <a:rPr lang="en-US" dirty="0"/>
              <a:t>Northern Wire Core Competency</a:t>
            </a:r>
          </a:p>
        </p:txBody>
      </p:sp>
      <p:sp>
        <p:nvSpPr>
          <p:cNvPr id="13" name="Rectangle 12">
            <a:extLst>
              <a:ext uri="{FF2B5EF4-FFF2-40B4-BE49-F238E27FC236}">
                <a16:creationId xmlns:a16="http://schemas.microsoft.com/office/drawing/2014/main" id="{D7D03F12-34B5-D3D1-F3C2-AB13C4C431A4}"/>
              </a:ext>
            </a:extLst>
          </p:cNvPr>
          <p:cNvSpPr/>
          <p:nvPr/>
        </p:nvSpPr>
        <p:spPr>
          <a:xfrm>
            <a:off x="516000" y="2019028"/>
            <a:ext cx="3412612" cy="4130677"/>
          </a:xfrm>
          <a:prstGeom prst="rect">
            <a:avLst/>
          </a:prstGeom>
          <a:solidFill>
            <a:schemeClr val="bg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72000" rIns="144000" bIns="72000" numCol="1" spcCol="38100" rtlCol="0" anchor="ctr">
            <a:noAutofit/>
          </a:bodyPr>
          <a:lstStyle/>
          <a:p>
            <a:pPr marL="342900" indent="-342900" defTabSz="1155700">
              <a:buFont typeface="Wingdings" panose="05000000000000000000" pitchFamily="2" charset="2"/>
              <a:buChar char="§"/>
            </a:pPr>
            <a:r>
              <a:rPr lang="en-US" sz="2000" cap="none" spc="0" dirty="0">
                <a:latin typeface="+mj-lt"/>
                <a:ea typeface="+mn-ea"/>
                <a:cs typeface="+mn-cs"/>
                <a:sym typeface="Gotham Narrow Extra Light"/>
              </a:rPr>
              <a:t>Chamfering</a:t>
            </a:r>
          </a:p>
          <a:p>
            <a:pPr marL="342900" indent="-342900" defTabSz="1155700">
              <a:buFont typeface="Wingdings" panose="05000000000000000000" pitchFamily="2" charset="2"/>
              <a:buChar char="§"/>
            </a:pPr>
            <a:r>
              <a:rPr lang="en-US" sz="2000" dirty="0">
                <a:latin typeface="+mj-lt"/>
                <a:sym typeface="Gotham Narrow Extra Light"/>
              </a:rPr>
              <a:t>Coining</a:t>
            </a:r>
          </a:p>
          <a:p>
            <a:pPr marL="342900" indent="-342900" defTabSz="1155700">
              <a:buFont typeface="Wingdings" panose="05000000000000000000" pitchFamily="2" charset="2"/>
              <a:buChar char="§"/>
            </a:pPr>
            <a:r>
              <a:rPr lang="en-US" sz="2000" cap="none" spc="0" dirty="0">
                <a:latin typeface="+mj-lt"/>
                <a:ea typeface="+mn-ea"/>
                <a:cs typeface="+mn-cs"/>
                <a:sym typeface="Gotham Narrow Extra Light"/>
              </a:rPr>
              <a:t>Collaring</a:t>
            </a:r>
          </a:p>
          <a:p>
            <a:pPr marL="342900" indent="-342900" defTabSz="1155700">
              <a:buFont typeface="Wingdings" panose="05000000000000000000" pitchFamily="2" charset="2"/>
              <a:buChar char="§"/>
            </a:pPr>
            <a:r>
              <a:rPr lang="en-US" sz="2000" dirty="0">
                <a:latin typeface="+mj-lt"/>
                <a:sym typeface="Gotham Narrow Extra Light"/>
              </a:rPr>
              <a:t>Drilling</a:t>
            </a:r>
          </a:p>
          <a:p>
            <a:pPr marL="342900" indent="-342900" defTabSz="1155700">
              <a:buFont typeface="Wingdings" panose="05000000000000000000" pitchFamily="2" charset="2"/>
              <a:buChar char="§"/>
            </a:pPr>
            <a:r>
              <a:rPr lang="en-US" sz="2000" cap="none" spc="0" dirty="0">
                <a:latin typeface="+mj-lt"/>
                <a:ea typeface="+mn-ea"/>
                <a:cs typeface="+mn-cs"/>
                <a:sym typeface="Gotham Narrow Extra Light"/>
              </a:rPr>
              <a:t>Extruding</a:t>
            </a:r>
          </a:p>
          <a:p>
            <a:pPr marL="342900" indent="-342900" defTabSz="1155700">
              <a:buFont typeface="Wingdings" panose="05000000000000000000" pitchFamily="2" charset="2"/>
              <a:buChar char="§"/>
            </a:pPr>
            <a:r>
              <a:rPr lang="en-US" sz="2000" dirty="0">
                <a:latin typeface="+mj-lt"/>
                <a:sym typeface="Gotham Narrow Extra Light"/>
              </a:rPr>
              <a:t>Grooving</a:t>
            </a:r>
          </a:p>
          <a:p>
            <a:pPr marL="342900" indent="-342900" defTabSz="1155700">
              <a:buFont typeface="Wingdings" panose="05000000000000000000" pitchFamily="2" charset="2"/>
              <a:buChar char="§"/>
            </a:pPr>
            <a:r>
              <a:rPr lang="en-US" sz="2000" cap="none" spc="0" dirty="0">
                <a:latin typeface="+mj-lt"/>
                <a:ea typeface="+mn-ea"/>
                <a:cs typeface="+mn-cs"/>
                <a:sym typeface="Gotham Narrow Extra Light"/>
              </a:rPr>
              <a:t>Knurling</a:t>
            </a:r>
          </a:p>
          <a:p>
            <a:pPr marL="342900" indent="-342900" defTabSz="1155700">
              <a:buFont typeface="Wingdings" panose="05000000000000000000" pitchFamily="2" charset="2"/>
              <a:buChar char="§"/>
            </a:pPr>
            <a:r>
              <a:rPr lang="en-US" sz="2000" dirty="0">
                <a:latin typeface="+mj-lt"/>
                <a:sym typeface="Gotham Narrow Extra Light"/>
              </a:rPr>
              <a:t>Machining</a:t>
            </a:r>
          </a:p>
          <a:p>
            <a:pPr marL="342900" indent="-342900" defTabSz="1155700">
              <a:buFont typeface="Wingdings" panose="05000000000000000000" pitchFamily="2" charset="2"/>
              <a:buChar char="§"/>
            </a:pPr>
            <a:r>
              <a:rPr lang="en-US" sz="2000" dirty="0">
                <a:latin typeface="+mj-lt"/>
                <a:sym typeface="Gotham Narrow Extra Light"/>
              </a:rPr>
              <a:t>Piercing</a:t>
            </a:r>
          </a:p>
          <a:p>
            <a:pPr marL="342900" indent="-342900" defTabSz="1155700">
              <a:buFont typeface="Wingdings" panose="05000000000000000000" pitchFamily="2" charset="2"/>
              <a:buChar char="§"/>
            </a:pPr>
            <a:r>
              <a:rPr lang="en-US" sz="2000" cap="none" spc="0" dirty="0">
                <a:latin typeface="+mj-lt"/>
                <a:ea typeface="+mn-ea"/>
                <a:cs typeface="+mn-cs"/>
                <a:sym typeface="Gotham Narrow Extra Light"/>
              </a:rPr>
              <a:t>Tapping</a:t>
            </a:r>
          </a:p>
          <a:p>
            <a:pPr marL="342900" indent="-342900" defTabSz="1155700">
              <a:buFont typeface="Wingdings" panose="05000000000000000000" pitchFamily="2" charset="2"/>
              <a:buChar char="§"/>
            </a:pPr>
            <a:r>
              <a:rPr lang="en-US" sz="2000" dirty="0">
                <a:latin typeface="+mj-lt"/>
                <a:sym typeface="Gotham Narrow Extra Light"/>
              </a:rPr>
              <a:t>Threading</a:t>
            </a:r>
          </a:p>
          <a:p>
            <a:pPr marL="342900" indent="-342900" defTabSz="1155700">
              <a:buFont typeface="Wingdings" panose="05000000000000000000" pitchFamily="2" charset="2"/>
              <a:buChar char="§"/>
            </a:pPr>
            <a:r>
              <a:rPr lang="en-US" sz="2000" cap="none" spc="0" dirty="0">
                <a:latin typeface="+mj-lt"/>
                <a:ea typeface="+mn-ea"/>
                <a:cs typeface="+mn-cs"/>
                <a:sym typeface="Gotham Narrow Extra Light"/>
              </a:rPr>
              <a:t>Welding</a:t>
            </a:r>
          </a:p>
          <a:p>
            <a:pPr marL="171450" indent="-171450" algn="ctr" defTabSz="1155700">
              <a:lnSpc>
                <a:spcPct val="100000"/>
              </a:lnSpc>
              <a:buFont typeface="Wingdings" panose="05000000000000000000" pitchFamily="2" charset="2"/>
              <a:buChar char="v"/>
            </a:pPr>
            <a:r>
              <a:rPr lang="en-US" sz="1100" cap="none" spc="0" dirty="0">
                <a:solidFill>
                  <a:schemeClr val="bg1"/>
                </a:solidFill>
                <a:latin typeface="+mj-lt"/>
                <a:ea typeface="+mn-ea"/>
                <a:cs typeface="+mn-cs"/>
                <a:sym typeface="Gotham Narrow Extra Light"/>
              </a:rPr>
              <a:t>C</a:t>
            </a:r>
          </a:p>
        </p:txBody>
      </p:sp>
      <p:sp>
        <p:nvSpPr>
          <p:cNvPr id="14" name="Freeform: Shape 6">
            <a:extLst>
              <a:ext uri="{FF2B5EF4-FFF2-40B4-BE49-F238E27FC236}">
                <a16:creationId xmlns:a16="http://schemas.microsoft.com/office/drawing/2014/main" id="{F084FCDE-0C7E-B026-2DBB-F22176D44CBE}"/>
              </a:ext>
            </a:extLst>
          </p:cNvPr>
          <p:cNvSpPr/>
          <p:nvPr/>
        </p:nvSpPr>
        <p:spPr>
          <a:xfrm flipH="1">
            <a:off x="6913368" y="1459875"/>
            <a:ext cx="1383385" cy="4712325"/>
          </a:xfrm>
          <a:custGeom>
            <a:avLst/>
            <a:gdLst>
              <a:gd name="connsiteX0" fmla="*/ 0 w 1297173"/>
              <a:gd name="connsiteY0" fmla="*/ 0 h 4465675"/>
              <a:gd name="connsiteX1" fmla="*/ 1297173 w 1297173"/>
              <a:gd name="connsiteY1" fmla="*/ 669851 h 4465675"/>
              <a:gd name="connsiteX2" fmla="*/ 1297173 w 1297173"/>
              <a:gd name="connsiteY2" fmla="*/ 3264196 h 4465675"/>
              <a:gd name="connsiteX3" fmla="*/ 10633 w 1297173"/>
              <a:gd name="connsiteY3" fmla="*/ 4465675 h 4465675"/>
              <a:gd name="connsiteX4" fmla="*/ 0 w 1297173"/>
              <a:gd name="connsiteY4" fmla="*/ 0 h 4465675"/>
              <a:gd name="connsiteX0" fmla="*/ 0 w 1307806"/>
              <a:gd name="connsiteY0" fmla="*/ 0 h 4465675"/>
              <a:gd name="connsiteX1" fmla="*/ 1307806 w 1307806"/>
              <a:gd name="connsiteY1" fmla="*/ 927486 h 4465675"/>
              <a:gd name="connsiteX2" fmla="*/ 1297173 w 1307806"/>
              <a:gd name="connsiteY2" fmla="*/ 3264196 h 4465675"/>
              <a:gd name="connsiteX3" fmla="*/ 10633 w 1307806"/>
              <a:gd name="connsiteY3" fmla="*/ 4465675 h 4465675"/>
              <a:gd name="connsiteX4" fmla="*/ 0 w 1307806"/>
              <a:gd name="connsiteY4" fmla="*/ 0 h 446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806" h="4465675">
                <a:moveTo>
                  <a:pt x="0" y="0"/>
                </a:moveTo>
                <a:lnTo>
                  <a:pt x="1307806" y="927486"/>
                </a:lnTo>
                <a:cubicBezTo>
                  <a:pt x="1304262" y="1706389"/>
                  <a:pt x="1300717" y="2485293"/>
                  <a:pt x="1297173" y="3264196"/>
                </a:cubicBezTo>
                <a:lnTo>
                  <a:pt x="10633" y="4465675"/>
                </a:lnTo>
                <a:cubicBezTo>
                  <a:pt x="7089" y="2977117"/>
                  <a:pt x="3544" y="1488558"/>
                  <a:pt x="0" y="0"/>
                </a:cubicBezTo>
                <a:close/>
              </a:path>
            </a:pathLst>
          </a:custGeom>
          <a:gradFill flip="none" rotWithShape="1">
            <a:gsLst>
              <a:gs pos="0">
                <a:schemeClr val="bg1">
                  <a:lumMod val="95000"/>
                </a:schemeClr>
              </a:gs>
              <a:gs pos="100000">
                <a:schemeClr val="bg1">
                  <a:lumMod val="85000"/>
                </a:schemeClr>
              </a:gs>
            </a:gsLst>
            <a:lin ang="108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155700" rtl="0" fontAlgn="auto" latinLnBrk="0" hangingPunct="0">
              <a:lnSpc>
                <a:spcPct val="70000"/>
              </a:lnSpc>
              <a:spcBef>
                <a:spcPts val="800"/>
              </a:spcBef>
              <a:spcAft>
                <a:spcPts val="0"/>
              </a:spcAft>
              <a:buClrTx/>
              <a:buSzTx/>
              <a:buFontTx/>
              <a:buNone/>
              <a:tabLst/>
            </a:pPr>
            <a:endParaRPr kumimoji="0" lang="en-IN" sz="7200" b="0" i="0" u="none" strike="noStrike" cap="none" spc="-215" normalizeH="0" baseline="0" dirty="0">
              <a:ln>
                <a:noFill/>
              </a:ln>
              <a:solidFill>
                <a:srgbClr val="FFFFFF"/>
              </a:solidFill>
              <a:effectLst/>
              <a:uFillTx/>
              <a:latin typeface="+mj-lt"/>
              <a:ea typeface="+mn-ea"/>
              <a:cs typeface="+mn-cs"/>
              <a:sym typeface="Gotham Narrow Extra Light"/>
            </a:endParaRPr>
          </a:p>
        </p:txBody>
      </p:sp>
      <p:sp>
        <p:nvSpPr>
          <p:cNvPr id="15" name="Rectangle: Top Corners Rounded 7">
            <a:extLst>
              <a:ext uri="{FF2B5EF4-FFF2-40B4-BE49-F238E27FC236}">
                <a16:creationId xmlns:a16="http://schemas.microsoft.com/office/drawing/2014/main" id="{45387A6C-D4D7-5438-A96D-0F9173E50901}"/>
              </a:ext>
            </a:extLst>
          </p:cNvPr>
          <p:cNvSpPr/>
          <p:nvPr/>
        </p:nvSpPr>
        <p:spPr>
          <a:xfrm>
            <a:off x="516000" y="1485900"/>
            <a:ext cx="3412612" cy="533128"/>
          </a:xfrm>
          <a:prstGeom prst="round2SameRect">
            <a:avLst>
              <a:gd name="adj1" fmla="val 0"/>
              <a:gd name="adj2" fmla="val 0"/>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72000" rIns="144000" bIns="72000" numCol="1" spcCol="38100" rtlCol="0" anchor="ctr">
            <a:noAutofit/>
          </a:bodyPr>
          <a:lstStyle/>
          <a:p>
            <a:pPr algn="ctr" defTabSz="1155700">
              <a:lnSpc>
                <a:spcPct val="100000"/>
              </a:lnSpc>
            </a:pPr>
            <a:r>
              <a:rPr lang="en-US" sz="2400" b="1" cap="none" spc="0" dirty="0">
                <a:latin typeface="+mj-lt"/>
                <a:ea typeface="+mn-ea"/>
                <a:cs typeface="+mn-cs"/>
                <a:sym typeface="Gotham Narrow Extra Light"/>
              </a:rPr>
              <a:t>Manufacturing Services</a:t>
            </a:r>
          </a:p>
        </p:txBody>
      </p:sp>
      <p:sp>
        <p:nvSpPr>
          <p:cNvPr id="16" name="Rectangle: Top Corners Rounded 10">
            <a:extLst>
              <a:ext uri="{FF2B5EF4-FFF2-40B4-BE49-F238E27FC236}">
                <a16:creationId xmlns:a16="http://schemas.microsoft.com/office/drawing/2014/main" id="{A6FD7E65-1DD2-67A3-3ECF-0D47EDE3D615}"/>
              </a:ext>
            </a:extLst>
          </p:cNvPr>
          <p:cNvSpPr/>
          <p:nvPr/>
        </p:nvSpPr>
        <p:spPr>
          <a:xfrm>
            <a:off x="8263388" y="1485900"/>
            <a:ext cx="3412611" cy="533128"/>
          </a:xfrm>
          <a:prstGeom prst="round2SameRect">
            <a:avLst>
              <a:gd name="adj1" fmla="val 0"/>
              <a:gd name="adj2" fmla="val 0"/>
            </a:avLst>
          </a:prstGeom>
          <a:solidFill>
            <a:schemeClr val="accent2"/>
          </a:solid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72000" rIns="144000" bIns="72000" numCol="1" spcCol="38100" rtlCol="0" anchor="ctr">
            <a:noAutofit/>
          </a:bodyPr>
          <a:lstStyle/>
          <a:p>
            <a:pPr algn="ctr" defTabSz="1155700">
              <a:lnSpc>
                <a:spcPct val="100000"/>
              </a:lnSpc>
            </a:pPr>
            <a:r>
              <a:rPr lang="en-US" sz="2400" b="1" cap="none" spc="0" dirty="0">
                <a:solidFill>
                  <a:schemeClr val="bg1"/>
                </a:solidFill>
                <a:latin typeface="+mj-lt"/>
                <a:ea typeface="+mn-ea"/>
                <a:cs typeface="+mn-cs"/>
                <a:sym typeface="Gotham Narrow Extra Light"/>
              </a:rPr>
              <a:t>Capabilities</a:t>
            </a:r>
          </a:p>
        </p:txBody>
      </p:sp>
      <p:sp>
        <p:nvSpPr>
          <p:cNvPr id="17" name="Rectangle 16">
            <a:extLst>
              <a:ext uri="{FF2B5EF4-FFF2-40B4-BE49-F238E27FC236}">
                <a16:creationId xmlns:a16="http://schemas.microsoft.com/office/drawing/2014/main" id="{6288BE09-BD5A-E407-8A64-A4316CA919B8}"/>
              </a:ext>
            </a:extLst>
          </p:cNvPr>
          <p:cNvSpPr/>
          <p:nvPr/>
        </p:nvSpPr>
        <p:spPr>
          <a:xfrm>
            <a:off x="8263388" y="2019028"/>
            <a:ext cx="3412611" cy="4130677"/>
          </a:xfrm>
          <a:prstGeom prst="rect">
            <a:avLst/>
          </a:prstGeom>
          <a:solidFill>
            <a:schemeClr val="bg1"/>
          </a:solid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72000" rIns="144000" bIns="72000" numCol="1" spcCol="38100" rtlCol="0" anchor="ctr">
            <a:noAutofit/>
          </a:bodyPr>
          <a:lstStyle/>
          <a:p>
            <a:pPr defTabSz="1155700">
              <a:lnSpc>
                <a:spcPct val="100000"/>
              </a:lnSpc>
            </a:pPr>
            <a:r>
              <a:rPr lang="en-US" sz="1400" b="1" dirty="0">
                <a:latin typeface="+mj-lt"/>
                <a:sym typeface="Gotham Narrow Extra Light"/>
              </a:rPr>
              <a:t>Compliance:</a:t>
            </a:r>
          </a:p>
          <a:p>
            <a:pPr marL="742950" lvl="1" indent="-285750" defTabSz="1155700">
              <a:buFont typeface="Wingdings" panose="05000000000000000000" pitchFamily="2" charset="2"/>
              <a:buChar char="§"/>
            </a:pPr>
            <a:r>
              <a:rPr lang="en-US" sz="1200" dirty="0">
                <a:latin typeface="+mj-lt"/>
                <a:sym typeface="Gotham Narrow Extra Light"/>
              </a:rPr>
              <a:t>ISO 9001:2015 Certified</a:t>
            </a:r>
          </a:p>
          <a:p>
            <a:pPr marL="742950" lvl="1" indent="-285750" defTabSz="1155700">
              <a:buFont typeface="Wingdings" panose="05000000000000000000" pitchFamily="2" charset="2"/>
              <a:buChar char="§"/>
            </a:pPr>
            <a:r>
              <a:rPr lang="en-US" sz="1200" dirty="0">
                <a:latin typeface="+mj-lt"/>
                <a:sym typeface="Gotham Narrow Extra Light"/>
              </a:rPr>
              <a:t>QSLM Class 2</a:t>
            </a:r>
          </a:p>
          <a:p>
            <a:pPr marL="742950" lvl="1" indent="-285750" defTabSz="1155700">
              <a:buFont typeface="Wingdings" panose="05000000000000000000" pitchFamily="2" charset="2"/>
              <a:buChar char="§"/>
            </a:pPr>
            <a:r>
              <a:rPr lang="en-US" sz="1200" dirty="0">
                <a:latin typeface="+mj-lt"/>
                <a:sym typeface="Gotham Narrow Extra Light"/>
              </a:rPr>
              <a:t>Tools Calibrated &amp; Traceable to NIST</a:t>
            </a:r>
          </a:p>
          <a:p>
            <a:pPr defTabSz="1155700">
              <a:lnSpc>
                <a:spcPct val="100000"/>
              </a:lnSpc>
            </a:pPr>
            <a:r>
              <a:rPr lang="en-US" sz="1400" b="1" dirty="0">
                <a:latin typeface="+mj-lt"/>
                <a:sym typeface="Gotham Narrow Extra Light"/>
              </a:rPr>
              <a:t>Lengths:</a:t>
            </a:r>
            <a:r>
              <a:rPr lang="en-US" sz="1200" b="1" dirty="0">
                <a:latin typeface="+mj-lt"/>
                <a:sym typeface="Gotham Narrow Extra Light"/>
              </a:rPr>
              <a:t> </a:t>
            </a:r>
            <a:r>
              <a:rPr lang="en-US" sz="1200" dirty="0">
                <a:latin typeface="+mj-lt"/>
                <a:sym typeface="Gotham Narrow Extra Light"/>
              </a:rPr>
              <a:t>1/2” – 12’</a:t>
            </a:r>
          </a:p>
          <a:p>
            <a:pPr defTabSz="1155700">
              <a:lnSpc>
                <a:spcPct val="100000"/>
              </a:lnSpc>
            </a:pPr>
            <a:r>
              <a:rPr lang="en-US" sz="1400" b="1" dirty="0">
                <a:latin typeface="+mj-lt"/>
                <a:sym typeface="Gotham Narrow Extra Light"/>
              </a:rPr>
              <a:t>Diameters:</a:t>
            </a:r>
            <a:r>
              <a:rPr lang="en-US" sz="1200" dirty="0">
                <a:latin typeface="+mj-lt"/>
                <a:sym typeface="Gotham Narrow Extra Light"/>
              </a:rPr>
              <a:t> .125” – .750”</a:t>
            </a:r>
          </a:p>
          <a:p>
            <a:pPr defTabSz="1155700">
              <a:lnSpc>
                <a:spcPct val="100000"/>
              </a:lnSpc>
            </a:pPr>
            <a:r>
              <a:rPr lang="en-US" sz="1400" b="1" dirty="0">
                <a:latin typeface="+mj-lt"/>
                <a:sym typeface="Gotham Narrow Extra Light"/>
              </a:rPr>
              <a:t>Materials: </a:t>
            </a:r>
          </a:p>
          <a:p>
            <a:pPr marL="742950" lvl="1" indent="-285750" defTabSz="1155700">
              <a:buFont typeface="Wingdings" panose="05000000000000000000" pitchFamily="2" charset="2"/>
              <a:buChar char="§"/>
            </a:pPr>
            <a:r>
              <a:rPr lang="en-US" sz="1200" dirty="0">
                <a:latin typeface="+mj-lt"/>
                <a:sym typeface="Gotham Narrow Extra Light"/>
              </a:rPr>
              <a:t>1008 – 1018 Carbon Steel</a:t>
            </a:r>
          </a:p>
          <a:p>
            <a:pPr marL="742950" lvl="1" indent="-285750" defTabSz="1155700">
              <a:buFont typeface="Wingdings" panose="05000000000000000000" pitchFamily="2" charset="2"/>
              <a:buChar char="§"/>
            </a:pPr>
            <a:r>
              <a:rPr lang="en-US" sz="1200" dirty="0">
                <a:latin typeface="+mj-lt"/>
                <a:sym typeface="Gotham Narrow Extra Light"/>
              </a:rPr>
              <a:t>1035 – 1045 Carbon Steel </a:t>
            </a:r>
          </a:p>
          <a:p>
            <a:pPr marL="1200150" lvl="2" indent="-285750" defTabSz="1155700">
              <a:buFont typeface="Wingdings" panose="05000000000000000000" pitchFamily="2" charset="2"/>
              <a:buChar char="§"/>
            </a:pPr>
            <a:r>
              <a:rPr lang="en-US" sz="1200" dirty="0">
                <a:latin typeface="+mj-lt"/>
                <a:sym typeface="Gotham Narrow Extra Light"/>
              </a:rPr>
              <a:t>Cold Heading Quality</a:t>
            </a:r>
          </a:p>
          <a:p>
            <a:pPr marL="628650" lvl="1" indent="-171450" defTabSz="1155700">
              <a:buFont typeface="Wingdings" panose="05000000000000000000" pitchFamily="2" charset="2"/>
              <a:buChar char="§"/>
            </a:pPr>
            <a:r>
              <a:rPr lang="en-US" sz="1200" dirty="0">
                <a:latin typeface="+mj-lt"/>
                <a:sym typeface="Gotham Narrow Extra Light"/>
              </a:rPr>
              <a:t>304 Stainless Steel</a:t>
            </a:r>
          </a:p>
          <a:p>
            <a:pPr marL="628650" lvl="1" indent="-171450" defTabSz="1155700">
              <a:buFont typeface="Wingdings" panose="05000000000000000000" pitchFamily="2" charset="2"/>
              <a:buChar char="§"/>
            </a:pPr>
            <a:r>
              <a:rPr lang="en-US" sz="1200" dirty="0">
                <a:latin typeface="+mj-lt"/>
                <a:sym typeface="Gotham Narrow Extra Light"/>
              </a:rPr>
              <a:t>Aluminum</a:t>
            </a:r>
          </a:p>
          <a:p>
            <a:pPr marL="628650" lvl="1" indent="-171450" defTabSz="1155700">
              <a:buFont typeface="Wingdings" panose="05000000000000000000" pitchFamily="2" charset="2"/>
              <a:buChar char="§"/>
            </a:pPr>
            <a:r>
              <a:rPr lang="en-US" sz="1200" dirty="0">
                <a:latin typeface="+mj-lt"/>
                <a:sym typeface="Gotham Narrow Extra Light"/>
              </a:rPr>
              <a:t>Brass</a:t>
            </a:r>
          </a:p>
          <a:p>
            <a:pPr defTabSz="1155700">
              <a:lnSpc>
                <a:spcPct val="100000"/>
              </a:lnSpc>
            </a:pPr>
            <a:r>
              <a:rPr lang="en-US" sz="1400" b="1" cap="none" spc="0" dirty="0">
                <a:latin typeface="+mj-lt"/>
                <a:ea typeface="+mn-ea"/>
                <a:cs typeface="+mn-cs"/>
                <a:sym typeface="Gotham Narrow Extra Light"/>
              </a:rPr>
              <a:t>Finishes:</a:t>
            </a:r>
          </a:p>
          <a:p>
            <a:pPr marL="628650" lvl="1" indent="-171450" defTabSz="1155700">
              <a:buFont typeface="Wingdings" panose="05000000000000000000" pitchFamily="2" charset="2"/>
              <a:buChar char="§"/>
            </a:pPr>
            <a:r>
              <a:rPr lang="en-US" sz="1200" cap="none" spc="0" dirty="0">
                <a:latin typeface="+mj-lt"/>
                <a:ea typeface="+mn-ea"/>
                <a:cs typeface="+mn-cs"/>
                <a:sym typeface="Gotham Narrow Extra Light"/>
              </a:rPr>
              <a:t>F23 C – Zinc Clear per B633</a:t>
            </a:r>
          </a:p>
          <a:p>
            <a:pPr marL="628650" lvl="1" indent="-171450" defTabSz="1155700">
              <a:buFont typeface="Wingdings" panose="05000000000000000000" pitchFamily="2" charset="2"/>
              <a:buChar char="§"/>
            </a:pPr>
            <a:r>
              <a:rPr lang="en-US" sz="1200" cap="none" spc="0" dirty="0">
                <a:latin typeface="+mj-lt"/>
                <a:ea typeface="+mn-ea"/>
                <a:cs typeface="+mn-cs"/>
                <a:sym typeface="Gotham Narrow Extra Light"/>
              </a:rPr>
              <a:t>Zinc – Yellow</a:t>
            </a:r>
          </a:p>
          <a:p>
            <a:pPr marL="628650" lvl="1" indent="-171450" defTabSz="1155700">
              <a:buFont typeface="Wingdings" panose="05000000000000000000" pitchFamily="2" charset="2"/>
              <a:buChar char="§"/>
            </a:pPr>
            <a:r>
              <a:rPr lang="en-US" sz="1200" cap="none" spc="0" dirty="0">
                <a:latin typeface="+mj-lt"/>
                <a:ea typeface="+mn-ea"/>
                <a:cs typeface="+mn-cs"/>
                <a:sym typeface="Gotham Narrow Extra Light"/>
              </a:rPr>
              <a:t>Zinc – Black</a:t>
            </a:r>
          </a:p>
          <a:p>
            <a:pPr marL="628650" lvl="1" indent="-171450" defTabSz="1155700">
              <a:buFont typeface="Wingdings" panose="05000000000000000000" pitchFamily="2" charset="2"/>
              <a:buChar char="§"/>
            </a:pPr>
            <a:r>
              <a:rPr lang="en-US" sz="1200" cap="none" spc="0" dirty="0">
                <a:latin typeface="+mj-lt"/>
                <a:ea typeface="+mn-ea"/>
                <a:cs typeface="+mn-cs"/>
                <a:sym typeface="Gotham Narrow Extra Light"/>
              </a:rPr>
              <a:t>Liquid Paint</a:t>
            </a:r>
          </a:p>
          <a:p>
            <a:pPr marL="628650" lvl="1" indent="-171450" defTabSz="1155700">
              <a:buFont typeface="Wingdings" panose="05000000000000000000" pitchFamily="2" charset="2"/>
              <a:buChar char="§"/>
            </a:pPr>
            <a:r>
              <a:rPr lang="en-US" sz="1200" cap="none" spc="0" dirty="0">
                <a:latin typeface="+mj-lt"/>
                <a:ea typeface="+mn-ea"/>
                <a:cs typeface="+mn-cs"/>
                <a:sym typeface="Gotham Narrow Extra Light"/>
              </a:rPr>
              <a:t>Powder Coat</a:t>
            </a:r>
          </a:p>
          <a:p>
            <a:pPr marL="628650" lvl="1" indent="-171450" defTabSz="1155700">
              <a:buFont typeface="Wingdings" panose="05000000000000000000" pitchFamily="2" charset="2"/>
              <a:buChar char="§"/>
            </a:pPr>
            <a:r>
              <a:rPr lang="en-US" sz="1200" cap="none" spc="0" dirty="0">
                <a:latin typeface="+mj-lt"/>
                <a:ea typeface="+mn-ea"/>
                <a:cs typeface="+mn-cs"/>
                <a:sym typeface="Gotham Narrow Extra Light"/>
              </a:rPr>
              <a:t>Plastisol</a:t>
            </a:r>
            <a:r>
              <a:rPr lang="en-US" sz="1200" b="1" cap="none" spc="0" dirty="0">
                <a:latin typeface="+mj-lt"/>
                <a:ea typeface="+mn-ea"/>
                <a:cs typeface="+mn-cs"/>
                <a:sym typeface="Gotham Narrow Extra Light"/>
              </a:rPr>
              <a:t>	</a:t>
            </a:r>
          </a:p>
        </p:txBody>
      </p:sp>
      <p:sp>
        <p:nvSpPr>
          <p:cNvPr id="18" name="Freeform 15">
            <a:extLst>
              <a:ext uri="{FF2B5EF4-FFF2-40B4-BE49-F238E27FC236}">
                <a16:creationId xmlns:a16="http://schemas.microsoft.com/office/drawing/2014/main" id="{65E03D6B-D1D4-A39F-724F-1DCBC582BCCD}"/>
              </a:ext>
            </a:extLst>
          </p:cNvPr>
          <p:cNvSpPr>
            <a:spLocks/>
          </p:cNvSpPr>
          <p:nvPr/>
        </p:nvSpPr>
        <p:spPr bwMode="auto">
          <a:xfrm>
            <a:off x="6096000" y="2210438"/>
            <a:ext cx="1634105" cy="3214730"/>
          </a:xfrm>
          <a:custGeom>
            <a:avLst/>
            <a:gdLst>
              <a:gd name="T0" fmla="*/ 0 w 2870"/>
              <a:gd name="T1" fmla="*/ 0 h 5739"/>
              <a:gd name="T2" fmla="*/ 2870 w 2870"/>
              <a:gd name="T3" fmla="*/ 2870 h 5739"/>
              <a:gd name="T4" fmla="*/ 0 w 2870"/>
              <a:gd name="T5" fmla="*/ 5739 h 5739"/>
              <a:gd name="T6" fmla="*/ 0 w 2870"/>
              <a:gd name="T7" fmla="*/ 2870 h 5739"/>
              <a:gd name="T8" fmla="*/ 0 w 2870"/>
              <a:gd name="T9" fmla="*/ 0 h 5739"/>
            </a:gdLst>
            <a:ahLst/>
            <a:cxnLst>
              <a:cxn ang="0">
                <a:pos x="T0" y="T1"/>
              </a:cxn>
              <a:cxn ang="0">
                <a:pos x="T2" y="T3"/>
              </a:cxn>
              <a:cxn ang="0">
                <a:pos x="T4" y="T5"/>
              </a:cxn>
              <a:cxn ang="0">
                <a:pos x="T6" y="T7"/>
              </a:cxn>
              <a:cxn ang="0">
                <a:pos x="T8" y="T9"/>
              </a:cxn>
            </a:cxnLst>
            <a:rect l="0" t="0" r="r" b="b"/>
            <a:pathLst>
              <a:path w="2870" h="5739">
                <a:moveTo>
                  <a:pt x="0" y="0"/>
                </a:moveTo>
                <a:cubicBezTo>
                  <a:pt x="1585" y="0"/>
                  <a:pt x="2870" y="1285"/>
                  <a:pt x="2870" y="2870"/>
                </a:cubicBezTo>
                <a:cubicBezTo>
                  <a:pt x="2870" y="4454"/>
                  <a:pt x="1585" y="5739"/>
                  <a:pt x="0" y="5739"/>
                </a:cubicBezTo>
                <a:lnTo>
                  <a:pt x="0" y="2870"/>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latin typeface="+mj-lt"/>
            </a:endParaRPr>
          </a:p>
        </p:txBody>
      </p:sp>
      <p:sp>
        <p:nvSpPr>
          <p:cNvPr id="19" name="Freeform 17">
            <a:extLst>
              <a:ext uri="{FF2B5EF4-FFF2-40B4-BE49-F238E27FC236}">
                <a16:creationId xmlns:a16="http://schemas.microsoft.com/office/drawing/2014/main" id="{5F5FAC60-4B0F-CB99-23F8-8249A9DED9BE}"/>
              </a:ext>
            </a:extLst>
          </p:cNvPr>
          <p:cNvSpPr>
            <a:spLocks/>
          </p:cNvSpPr>
          <p:nvPr/>
        </p:nvSpPr>
        <p:spPr bwMode="auto">
          <a:xfrm>
            <a:off x="4461895" y="2210438"/>
            <a:ext cx="1634105" cy="3214730"/>
          </a:xfrm>
          <a:custGeom>
            <a:avLst/>
            <a:gdLst>
              <a:gd name="T0" fmla="*/ 2869 w 2869"/>
              <a:gd name="T1" fmla="*/ 5739 h 5739"/>
              <a:gd name="T2" fmla="*/ 0 w 2869"/>
              <a:gd name="T3" fmla="*/ 2870 h 5739"/>
              <a:gd name="T4" fmla="*/ 2869 w 2869"/>
              <a:gd name="T5" fmla="*/ 0 h 5739"/>
              <a:gd name="T6" fmla="*/ 2869 w 2869"/>
              <a:gd name="T7" fmla="*/ 2870 h 5739"/>
              <a:gd name="T8" fmla="*/ 2869 w 2869"/>
              <a:gd name="T9" fmla="*/ 5739 h 5739"/>
            </a:gdLst>
            <a:ahLst/>
            <a:cxnLst>
              <a:cxn ang="0">
                <a:pos x="T0" y="T1"/>
              </a:cxn>
              <a:cxn ang="0">
                <a:pos x="T2" y="T3"/>
              </a:cxn>
              <a:cxn ang="0">
                <a:pos x="T4" y="T5"/>
              </a:cxn>
              <a:cxn ang="0">
                <a:pos x="T6" y="T7"/>
              </a:cxn>
              <a:cxn ang="0">
                <a:pos x="T8" y="T9"/>
              </a:cxn>
            </a:cxnLst>
            <a:rect l="0" t="0" r="r" b="b"/>
            <a:pathLst>
              <a:path w="2869" h="5739">
                <a:moveTo>
                  <a:pt x="2869" y="5739"/>
                </a:moveTo>
                <a:cubicBezTo>
                  <a:pt x="1285" y="5739"/>
                  <a:pt x="0" y="4454"/>
                  <a:pt x="0" y="2870"/>
                </a:cubicBezTo>
                <a:cubicBezTo>
                  <a:pt x="0" y="1285"/>
                  <a:pt x="1285" y="0"/>
                  <a:pt x="2869" y="0"/>
                </a:cubicBezTo>
                <a:lnTo>
                  <a:pt x="2869" y="2870"/>
                </a:lnTo>
                <a:lnTo>
                  <a:pt x="2869" y="573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latin typeface="+mj-lt"/>
            </a:endParaRPr>
          </a:p>
        </p:txBody>
      </p:sp>
      <p:sp>
        <p:nvSpPr>
          <p:cNvPr id="20" name="Oval 19">
            <a:extLst>
              <a:ext uri="{FF2B5EF4-FFF2-40B4-BE49-F238E27FC236}">
                <a16:creationId xmlns:a16="http://schemas.microsoft.com/office/drawing/2014/main" id="{FAE3CDE8-43E2-E5AA-22E9-7E60FB044963}"/>
              </a:ext>
            </a:extLst>
          </p:cNvPr>
          <p:cNvSpPr/>
          <p:nvPr/>
        </p:nvSpPr>
        <p:spPr>
          <a:xfrm>
            <a:off x="5066037" y="2828739"/>
            <a:ext cx="2059925" cy="200708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155700" rtl="0" fontAlgn="auto" latinLnBrk="0" hangingPunct="0">
              <a:lnSpc>
                <a:spcPct val="70000"/>
              </a:lnSpc>
              <a:spcBef>
                <a:spcPts val="800"/>
              </a:spcBef>
              <a:spcAft>
                <a:spcPts val="0"/>
              </a:spcAft>
              <a:buClrTx/>
              <a:buSzTx/>
              <a:buFontTx/>
              <a:buNone/>
              <a:tabLst/>
            </a:pPr>
            <a:endParaRPr kumimoji="0" lang="en-IN" sz="7200" b="0" i="0" u="none" strike="noStrike" cap="none" spc="-215" normalizeH="0" baseline="0" dirty="0">
              <a:ln>
                <a:noFill/>
              </a:ln>
              <a:solidFill>
                <a:srgbClr val="FFFFFF"/>
              </a:solidFill>
              <a:effectLst/>
              <a:uFillTx/>
              <a:latin typeface="+mj-lt"/>
              <a:ea typeface="+mn-ea"/>
              <a:cs typeface="+mn-cs"/>
              <a:sym typeface="Gotham Narrow Extra Light"/>
            </a:endParaRPr>
          </a:p>
        </p:txBody>
      </p:sp>
      <p:sp>
        <p:nvSpPr>
          <p:cNvPr id="21" name="TextBox 20">
            <a:extLst>
              <a:ext uri="{FF2B5EF4-FFF2-40B4-BE49-F238E27FC236}">
                <a16:creationId xmlns:a16="http://schemas.microsoft.com/office/drawing/2014/main" id="{DD54A651-C886-E167-439E-A55CF1FEAFB0}"/>
              </a:ext>
            </a:extLst>
          </p:cNvPr>
          <p:cNvSpPr txBox="1"/>
          <p:nvPr/>
        </p:nvSpPr>
        <p:spPr>
          <a:xfrm>
            <a:off x="5099401" y="3254784"/>
            <a:ext cx="2059926"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R="0" algn="ctr" defTabSz="1168400" rtl="0" fontAlgn="auto" latinLnBrk="0" hangingPunct="0">
              <a:lnSpc>
                <a:spcPct val="100000"/>
              </a:lnSpc>
              <a:spcBef>
                <a:spcPts val="0"/>
              </a:spcBef>
              <a:spcAft>
                <a:spcPts val="0"/>
              </a:spcAft>
              <a:buClrTx/>
              <a:buSzTx/>
              <a:tabLst/>
            </a:pPr>
            <a:r>
              <a:rPr kumimoji="0" lang="en-IN" sz="2000" b="1" i="0" u="none" strike="noStrike" cap="none" spc="0" normalizeH="0" baseline="0" dirty="0">
                <a:ln>
                  <a:noFill/>
                </a:ln>
                <a:effectLst/>
                <a:uFillTx/>
                <a:latin typeface="+mj-lt"/>
                <a:ea typeface="+mj-ea"/>
                <a:cs typeface="+mj-cs"/>
                <a:sym typeface="Arial"/>
              </a:rPr>
              <a:t>Wire Forms</a:t>
            </a:r>
          </a:p>
          <a:p>
            <a:pPr marR="0" algn="ctr" defTabSz="1168400" rtl="0" fontAlgn="auto" latinLnBrk="0" hangingPunct="0">
              <a:lnSpc>
                <a:spcPct val="100000"/>
              </a:lnSpc>
              <a:spcBef>
                <a:spcPts val="0"/>
              </a:spcBef>
              <a:spcAft>
                <a:spcPts val="0"/>
              </a:spcAft>
              <a:buClrTx/>
              <a:buSzTx/>
              <a:tabLst/>
            </a:pPr>
            <a:r>
              <a:rPr lang="en-IN" sz="2000" b="1" dirty="0">
                <a:latin typeface="+mj-lt"/>
                <a:ea typeface="+mj-ea"/>
                <a:cs typeface="+mj-cs"/>
                <a:sym typeface="Arial"/>
              </a:rPr>
              <a:t>Cold Formed</a:t>
            </a:r>
          </a:p>
          <a:p>
            <a:pPr marR="0" algn="ctr" defTabSz="1168400" rtl="0" fontAlgn="auto" latinLnBrk="0" hangingPunct="0">
              <a:lnSpc>
                <a:spcPct val="100000"/>
              </a:lnSpc>
              <a:spcBef>
                <a:spcPts val="0"/>
              </a:spcBef>
              <a:spcAft>
                <a:spcPts val="0"/>
              </a:spcAft>
              <a:buClrTx/>
              <a:buSzTx/>
              <a:tabLst/>
            </a:pPr>
            <a:r>
              <a:rPr kumimoji="0" lang="en-IN" sz="2000" b="1" i="0" u="none" strike="noStrike" cap="none" spc="0" normalizeH="0" baseline="0" dirty="0">
                <a:ln>
                  <a:noFill/>
                </a:ln>
                <a:effectLst/>
                <a:uFillTx/>
                <a:latin typeface="+mj-lt"/>
                <a:ea typeface="+mj-ea"/>
                <a:cs typeface="+mj-cs"/>
                <a:sym typeface="Arial"/>
              </a:rPr>
              <a:t>Welded Products</a:t>
            </a:r>
          </a:p>
        </p:txBody>
      </p:sp>
    </p:spTree>
    <p:extLst>
      <p:ext uri="{BB962C8B-B14F-4D97-AF65-F5344CB8AC3E}">
        <p14:creationId xmlns:p14="http://schemas.microsoft.com/office/powerpoint/2010/main" val="234948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D4C25F-173E-3C33-2F7A-324713697AC2}"/>
              </a:ext>
            </a:extLst>
          </p:cNvPr>
          <p:cNvSpPr>
            <a:spLocks noGrp="1"/>
          </p:cNvSpPr>
          <p:nvPr>
            <p:ph type="sldNum" sz="quarter" idx="12"/>
          </p:nvPr>
        </p:nvSpPr>
        <p:spPr/>
        <p:txBody>
          <a:bodyPr/>
          <a:lstStyle/>
          <a:p>
            <a:fld id="{07635C6A-2BAA-4047-8077-AA633BA208C9}" type="slidenum">
              <a:rPr lang="en-US" smtClean="0"/>
              <a:pPr/>
              <a:t>7</a:t>
            </a:fld>
            <a:endParaRPr lang="en-US" dirty="0"/>
          </a:p>
        </p:txBody>
      </p:sp>
      <p:sp>
        <p:nvSpPr>
          <p:cNvPr id="3" name="Title 2">
            <a:extLst>
              <a:ext uri="{FF2B5EF4-FFF2-40B4-BE49-F238E27FC236}">
                <a16:creationId xmlns:a16="http://schemas.microsoft.com/office/drawing/2014/main" id="{D6E5D4F6-D11B-1FAD-58DD-B665A40E9AF1}"/>
              </a:ext>
            </a:extLst>
          </p:cNvPr>
          <p:cNvSpPr>
            <a:spLocks noGrp="1"/>
          </p:cNvSpPr>
          <p:nvPr>
            <p:ph type="title"/>
          </p:nvPr>
        </p:nvSpPr>
        <p:spPr/>
        <p:txBody>
          <a:bodyPr/>
          <a:lstStyle/>
          <a:p>
            <a:r>
              <a:rPr lang="en-US" dirty="0"/>
              <a:t>The Northern Wire Difference</a:t>
            </a:r>
          </a:p>
        </p:txBody>
      </p:sp>
      <p:sp>
        <p:nvSpPr>
          <p:cNvPr id="4" name="Freeform: Shape 1187">
            <a:extLst>
              <a:ext uri="{FF2B5EF4-FFF2-40B4-BE49-F238E27FC236}">
                <a16:creationId xmlns:a16="http://schemas.microsoft.com/office/drawing/2014/main" id="{AC1CE398-C16E-8DFF-328A-EC5687D4BCCC}"/>
              </a:ext>
            </a:extLst>
          </p:cNvPr>
          <p:cNvSpPr/>
          <p:nvPr/>
        </p:nvSpPr>
        <p:spPr>
          <a:xfrm>
            <a:off x="600196" y="1488107"/>
            <a:ext cx="1900719" cy="3327963"/>
          </a:xfrm>
          <a:custGeom>
            <a:avLst/>
            <a:gdLst>
              <a:gd name="connsiteX0" fmla="*/ 0 w 1900719"/>
              <a:gd name="connsiteY0" fmla="*/ 0 h 3327963"/>
              <a:gd name="connsiteX1" fmla="*/ 1900719 w 1900719"/>
              <a:gd name="connsiteY1" fmla="*/ 0 h 3327963"/>
              <a:gd name="connsiteX2" fmla="*/ 1900719 w 1900719"/>
              <a:gd name="connsiteY2" fmla="*/ 3327963 h 3327963"/>
              <a:gd name="connsiteX3" fmla="*/ 0 w 1900719"/>
              <a:gd name="connsiteY3" fmla="*/ 3327963 h 3327963"/>
            </a:gdLst>
            <a:ahLst/>
            <a:cxnLst>
              <a:cxn ang="0">
                <a:pos x="connsiteX0" y="connsiteY0"/>
              </a:cxn>
              <a:cxn ang="0">
                <a:pos x="connsiteX1" y="connsiteY1"/>
              </a:cxn>
              <a:cxn ang="0">
                <a:pos x="connsiteX2" y="connsiteY2"/>
              </a:cxn>
              <a:cxn ang="0">
                <a:pos x="connsiteX3" y="connsiteY3"/>
              </a:cxn>
            </a:cxnLst>
            <a:rect l="l" t="t" r="r" b="b"/>
            <a:pathLst>
              <a:path w="1900719" h="3327963">
                <a:moveTo>
                  <a:pt x="0" y="0"/>
                </a:moveTo>
                <a:lnTo>
                  <a:pt x="1900719" y="0"/>
                </a:lnTo>
                <a:lnTo>
                  <a:pt x="1900719" y="3327963"/>
                </a:lnTo>
                <a:lnTo>
                  <a:pt x="0" y="3327963"/>
                </a:lnTo>
                <a:close/>
              </a:path>
            </a:pathLst>
          </a:custGeom>
          <a:solidFill>
            <a:srgbClr val="F2F2F2"/>
          </a:solidFill>
          <a:ln w="3406" cap="flat">
            <a:noFill/>
            <a:prstDash val="solid"/>
            <a:miter/>
          </a:ln>
        </p:spPr>
        <p:txBody>
          <a:bodyPr rtlCol="0" anchor="ctr"/>
          <a:lstStyle/>
          <a:p>
            <a:endParaRPr lang="en-US" dirty="0"/>
          </a:p>
        </p:txBody>
      </p:sp>
      <p:sp>
        <p:nvSpPr>
          <p:cNvPr id="5" name="Freeform: Shape 1188">
            <a:extLst>
              <a:ext uri="{FF2B5EF4-FFF2-40B4-BE49-F238E27FC236}">
                <a16:creationId xmlns:a16="http://schemas.microsoft.com/office/drawing/2014/main" id="{B6D27A16-778A-62BB-AEF3-2C5E17902D78}"/>
              </a:ext>
            </a:extLst>
          </p:cNvPr>
          <p:cNvSpPr/>
          <p:nvPr/>
        </p:nvSpPr>
        <p:spPr>
          <a:xfrm>
            <a:off x="516000" y="3275314"/>
            <a:ext cx="2069452" cy="1540755"/>
          </a:xfrm>
          <a:custGeom>
            <a:avLst/>
            <a:gdLst>
              <a:gd name="connsiteX0" fmla="*/ 2069452 w 2069452"/>
              <a:gd name="connsiteY0" fmla="*/ 1540755 h 1540755"/>
              <a:gd name="connsiteX1" fmla="*/ 0 w 2069452"/>
              <a:gd name="connsiteY1" fmla="*/ 1540755 h 1540755"/>
              <a:gd name="connsiteX2" fmla="*/ 0 w 2069452"/>
              <a:gd name="connsiteY2" fmla="*/ 0 h 1540755"/>
              <a:gd name="connsiteX3" fmla="*/ 1034897 w 2069452"/>
              <a:gd name="connsiteY3" fmla="*/ 502791 h 1540755"/>
              <a:gd name="connsiteX4" fmla="*/ 2069452 w 2069452"/>
              <a:gd name="connsiteY4" fmla="*/ 0 h 154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452" h="1540755">
                <a:moveTo>
                  <a:pt x="2069452" y="1540755"/>
                </a:moveTo>
                <a:lnTo>
                  <a:pt x="0" y="1540755"/>
                </a:lnTo>
                <a:lnTo>
                  <a:pt x="0" y="0"/>
                </a:lnTo>
                <a:lnTo>
                  <a:pt x="1034897" y="502791"/>
                </a:lnTo>
                <a:lnTo>
                  <a:pt x="2069452" y="0"/>
                </a:lnTo>
                <a:close/>
              </a:path>
            </a:pathLst>
          </a:custGeom>
          <a:solidFill>
            <a:schemeClr val="accent1"/>
          </a:solidFill>
          <a:ln w="3406" cap="flat">
            <a:noFill/>
            <a:prstDash val="solid"/>
            <a:miter/>
          </a:ln>
        </p:spPr>
        <p:txBody>
          <a:bodyPr rtlCol="0" anchor="ctr"/>
          <a:lstStyle/>
          <a:p>
            <a:endParaRPr lang="en-US" dirty="0"/>
          </a:p>
        </p:txBody>
      </p:sp>
      <p:sp>
        <p:nvSpPr>
          <p:cNvPr id="6" name="Freeform: Shape 1189">
            <a:extLst>
              <a:ext uri="{FF2B5EF4-FFF2-40B4-BE49-F238E27FC236}">
                <a16:creationId xmlns:a16="http://schemas.microsoft.com/office/drawing/2014/main" id="{703D4222-3556-C46D-ECD5-8B533422DFD2}"/>
              </a:ext>
            </a:extLst>
          </p:cNvPr>
          <p:cNvSpPr/>
          <p:nvPr/>
        </p:nvSpPr>
        <p:spPr>
          <a:xfrm>
            <a:off x="516000" y="1650363"/>
            <a:ext cx="1557197" cy="395755"/>
          </a:xfrm>
          <a:custGeom>
            <a:avLst/>
            <a:gdLst>
              <a:gd name="connsiteX0" fmla="*/ 1252034 w 1417699"/>
              <a:gd name="connsiteY0" fmla="*/ 395756 h 395755"/>
              <a:gd name="connsiteX1" fmla="*/ 0 w 1417699"/>
              <a:gd name="connsiteY1" fmla="*/ 395756 h 395755"/>
              <a:gd name="connsiteX2" fmla="*/ 0 w 1417699"/>
              <a:gd name="connsiteY2" fmla="*/ 0 h 395755"/>
              <a:gd name="connsiteX3" fmla="*/ 1252034 w 1417699"/>
              <a:gd name="connsiteY3" fmla="*/ 0 h 395755"/>
              <a:gd name="connsiteX4" fmla="*/ 1417699 w 1417699"/>
              <a:gd name="connsiteY4" fmla="*/ 197708 h 39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699" h="395755">
                <a:moveTo>
                  <a:pt x="1252034" y="395756"/>
                </a:moveTo>
                <a:lnTo>
                  <a:pt x="0" y="395756"/>
                </a:lnTo>
                <a:lnTo>
                  <a:pt x="0" y="0"/>
                </a:lnTo>
                <a:lnTo>
                  <a:pt x="1252034" y="0"/>
                </a:lnTo>
                <a:lnTo>
                  <a:pt x="1417699" y="197708"/>
                </a:lnTo>
                <a:close/>
              </a:path>
            </a:pathLst>
          </a:custGeom>
          <a:solidFill>
            <a:schemeClr val="accent1"/>
          </a:solidFill>
          <a:ln w="3406" cap="flat">
            <a:noFill/>
            <a:prstDash val="solid"/>
            <a:miter/>
          </a:ln>
        </p:spPr>
        <p:txBody>
          <a:bodyPr rtlCol="0" anchor="ctr"/>
          <a:lstStyle/>
          <a:p>
            <a:endParaRPr lang="en-US" dirty="0"/>
          </a:p>
        </p:txBody>
      </p:sp>
      <p:sp>
        <p:nvSpPr>
          <p:cNvPr id="7" name="Freeform: Shape 1190">
            <a:extLst>
              <a:ext uri="{FF2B5EF4-FFF2-40B4-BE49-F238E27FC236}">
                <a16:creationId xmlns:a16="http://schemas.microsoft.com/office/drawing/2014/main" id="{F35D3193-D1E9-6F1E-958D-5EEEE4FEC954}"/>
              </a:ext>
            </a:extLst>
          </p:cNvPr>
          <p:cNvSpPr/>
          <p:nvPr/>
        </p:nvSpPr>
        <p:spPr>
          <a:xfrm>
            <a:off x="516000" y="2046119"/>
            <a:ext cx="84196" cy="161915"/>
          </a:xfrm>
          <a:custGeom>
            <a:avLst/>
            <a:gdLst>
              <a:gd name="connsiteX0" fmla="*/ 0 w 84196"/>
              <a:gd name="connsiteY0" fmla="*/ 0 h 161915"/>
              <a:gd name="connsiteX1" fmla="*/ 84196 w 84196"/>
              <a:gd name="connsiteY1" fmla="*/ 161916 h 161915"/>
              <a:gd name="connsiteX2" fmla="*/ 84196 w 84196"/>
              <a:gd name="connsiteY2" fmla="*/ 0 h 161915"/>
            </a:gdLst>
            <a:ahLst/>
            <a:cxnLst>
              <a:cxn ang="0">
                <a:pos x="connsiteX0" y="connsiteY0"/>
              </a:cxn>
              <a:cxn ang="0">
                <a:pos x="connsiteX1" y="connsiteY1"/>
              </a:cxn>
              <a:cxn ang="0">
                <a:pos x="connsiteX2" y="connsiteY2"/>
              </a:cxn>
            </a:cxnLst>
            <a:rect l="l" t="t" r="r" b="b"/>
            <a:pathLst>
              <a:path w="84196" h="161915">
                <a:moveTo>
                  <a:pt x="0" y="0"/>
                </a:moveTo>
                <a:lnTo>
                  <a:pt x="84196" y="161916"/>
                </a:lnTo>
                <a:lnTo>
                  <a:pt x="84196" y="0"/>
                </a:lnTo>
                <a:close/>
              </a:path>
            </a:pathLst>
          </a:custGeom>
          <a:solidFill>
            <a:schemeClr val="accent1">
              <a:lumMod val="75000"/>
            </a:schemeClr>
          </a:solidFill>
          <a:ln w="3406" cap="flat">
            <a:noFill/>
            <a:prstDash val="solid"/>
            <a:miter/>
          </a:ln>
        </p:spPr>
        <p:txBody>
          <a:bodyPr rtlCol="0" anchor="ctr"/>
          <a:lstStyle/>
          <a:p>
            <a:endParaRPr lang="en-US" dirty="0"/>
          </a:p>
        </p:txBody>
      </p:sp>
      <p:sp>
        <p:nvSpPr>
          <p:cNvPr id="8" name="Freeform: Shape 1408">
            <a:extLst>
              <a:ext uri="{FF2B5EF4-FFF2-40B4-BE49-F238E27FC236}">
                <a16:creationId xmlns:a16="http://schemas.microsoft.com/office/drawing/2014/main" id="{257F30D6-3F10-A88F-98FD-FB66ED4981C6}"/>
              </a:ext>
            </a:extLst>
          </p:cNvPr>
          <p:cNvSpPr/>
          <p:nvPr/>
        </p:nvSpPr>
        <p:spPr>
          <a:xfrm>
            <a:off x="2864628" y="1488107"/>
            <a:ext cx="1900718" cy="3327963"/>
          </a:xfrm>
          <a:custGeom>
            <a:avLst/>
            <a:gdLst>
              <a:gd name="connsiteX0" fmla="*/ 0 w 1900718"/>
              <a:gd name="connsiteY0" fmla="*/ 0 h 3327963"/>
              <a:gd name="connsiteX1" fmla="*/ 1900719 w 1900718"/>
              <a:gd name="connsiteY1" fmla="*/ 0 h 3327963"/>
              <a:gd name="connsiteX2" fmla="*/ 1900719 w 1900718"/>
              <a:gd name="connsiteY2" fmla="*/ 3327963 h 3327963"/>
              <a:gd name="connsiteX3" fmla="*/ 0 w 1900718"/>
              <a:gd name="connsiteY3" fmla="*/ 3327963 h 3327963"/>
            </a:gdLst>
            <a:ahLst/>
            <a:cxnLst>
              <a:cxn ang="0">
                <a:pos x="connsiteX0" y="connsiteY0"/>
              </a:cxn>
              <a:cxn ang="0">
                <a:pos x="connsiteX1" y="connsiteY1"/>
              </a:cxn>
              <a:cxn ang="0">
                <a:pos x="connsiteX2" y="connsiteY2"/>
              </a:cxn>
              <a:cxn ang="0">
                <a:pos x="connsiteX3" y="connsiteY3"/>
              </a:cxn>
            </a:cxnLst>
            <a:rect l="l" t="t" r="r" b="b"/>
            <a:pathLst>
              <a:path w="1900718" h="3327963">
                <a:moveTo>
                  <a:pt x="0" y="0"/>
                </a:moveTo>
                <a:lnTo>
                  <a:pt x="1900719" y="0"/>
                </a:lnTo>
                <a:lnTo>
                  <a:pt x="1900719" y="3327963"/>
                </a:lnTo>
                <a:lnTo>
                  <a:pt x="0" y="3327963"/>
                </a:lnTo>
                <a:close/>
              </a:path>
            </a:pathLst>
          </a:custGeom>
          <a:solidFill>
            <a:srgbClr val="F2F2F2"/>
          </a:solidFill>
          <a:ln w="3406" cap="flat">
            <a:noFill/>
            <a:prstDash val="solid"/>
            <a:miter/>
          </a:ln>
        </p:spPr>
        <p:txBody>
          <a:bodyPr rtlCol="0" anchor="ctr"/>
          <a:lstStyle/>
          <a:p>
            <a:endParaRPr lang="en-US" dirty="0"/>
          </a:p>
        </p:txBody>
      </p:sp>
      <p:sp>
        <p:nvSpPr>
          <p:cNvPr id="9" name="Freeform: Shape 1409">
            <a:extLst>
              <a:ext uri="{FF2B5EF4-FFF2-40B4-BE49-F238E27FC236}">
                <a16:creationId xmlns:a16="http://schemas.microsoft.com/office/drawing/2014/main" id="{097FC7C2-9ECE-F33C-3605-ADB85FF0E20E}"/>
              </a:ext>
            </a:extLst>
          </p:cNvPr>
          <p:cNvSpPr/>
          <p:nvPr/>
        </p:nvSpPr>
        <p:spPr>
          <a:xfrm>
            <a:off x="2780091" y="3275314"/>
            <a:ext cx="2069452" cy="1540755"/>
          </a:xfrm>
          <a:custGeom>
            <a:avLst/>
            <a:gdLst>
              <a:gd name="connsiteX0" fmla="*/ 2069452 w 2069452"/>
              <a:gd name="connsiteY0" fmla="*/ 1540755 h 1540755"/>
              <a:gd name="connsiteX1" fmla="*/ 0 w 2069452"/>
              <a:gd name="connsiteY1" fmla="*/ 1540755 h 1540755"/>
              <a:gd name="connsiteX2" fmla="*/ 0 w 2069452"/>
              <a:gd name="connsiteY2" fmla="*/ 0 h 1540755"/>
              <a:gd name="connsiteX3" fmla="*/ 1034896 w 2069452"/>
              <a:gd name="connsiteY3" fmla="*/ 502791 h 1540755"/>
              <a:gd name="connsiteX4" fmla="*/ 2069452 w 2069452"/>
              <a:gd name="connsiteY4" fmla="*/ 0 h 154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452" h="1540755">
                <a:moveTo>
                  <a:pt x="2069452" y="1540755"/>
                </a:moveTo>
                <a:lnTo>
                  <a:pt x="0" y="1540755"/>
                </a:lnTo>
                <a:lnTo>
                  <a:pt x="0" y="0"/>
                </a:lnTo>
                <a:lnTo>
                  <a:pt x="1034896" y="502791"/>
                </a:lnTo>
                <a:lnTo>
                  <a:pt x="2069452" y="0"/>
                </a:lnTo>
                <a:close/>
              </a:path>
            </a:pathLst>
          </a:custGeom>
          <a:solidFill>
            <a:schemeClr val="accent2"/>
          </a:solidFill>
          <a:ln w="3406" cap="flat">
            <a:noFill/>
            <a:prstDash val="solid"/>
            <a:miter/>
          </a:ln>
        </p:spPr>
        <p:txBody>
          <a:bodyPr rtlCol="0" anchor="ctr"/>
          <a:lstStyle/>
          <a:p>
            <a:endParaRPr lang="en-US" dirty="0"/>
          </a:p>
        </p:txBody>
      </p:sp>
      <p:sp>
        <p:nvSpPr>
          <p:cNvPr id="10" name="Freeform: Shape 1410">
            <a:extLst>
              <a:ext uri="{FF2B5EF4-FFF2-40B4-BE49-F238E27FC236}">
                <a16:creationId xmlns:a16="http://schemas.microsoft.com/office/drawing/2014/main" id="{788864D8-D4E2-6DC4-2075-18DCCE572D9C}"/>
              </a:ext>
            </a:extLst>
          </p:cNvPr>
          <p:cNvSpPr/>
          <p:nvPr/>
        </p:nvSpPr>
        <p:spPr>
          <a:xfrm>
            <a:off x="2780090" y="1650363"/>
            <a:ext cx="1967757" cy="395755"/>
          </a:xfrm>
          <a:custGeom>
            <a:avLst/>
            <a:gdLst>
              <a:gd name="connsiteX0" fmla="*/ 1252034 w 1417699"/>
              <a:gd name="connsiteY0" fmla="*/ 395756 h 395755"/>
              <a:gd name="connsiteX1" fmla="*/ 0 w 1417699"/>
              <a:gd name="connsiteY1" fmla="*/ 395756 h 395755"/>
              <a:gd name="connsiteX2" fmla="*/ 0 w 1417699"/>
              <a:gd name="connsiteY2" fmla="*/ 0 h 395755"/>
              <a:gd name="connsiteX3" fmla="*/ 1252034 w 1417699"/>
              <a:gd name="connsiteY3" fmla="*/ 0 h 395755"/>
              <a:gd name="connsiteX4" fmla="*/ 1417699 w 1417699"/>
              <a:gd name="connsiteY4" fmla="*/ 197708 h 39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699" h="395755">
                <a:moveTo>
                  <a:pt x="1252034" y="395756"/>
                </a:moveTo>
                <a:lnTo>
                  <a:pt x="0" y="395756"/>
                </a:lnTo>
                <a:lnTo>
                  <a:pt x="0" y="0"/>
                </a:lnTo>
                <a:lnTo>
                  <a:pt x="1252034" y="0"/>
                </a:lnTo>
                <a:lnTo>
                  <a:pt x="1417699" y="197708"/>
                </a:lnTo>
                <a:close/>
              </a:path>
            </a:pathLst>
          </a:custGeom>
          <a:solidFill>
            <a:schemeClr val="accent2"/>
          </a:solidFill>
          <a:ln w="3406" cap="flat">
            <a:noFill/>
            <a:prstDash val="solid"/>
            <a:miter/>
          </a:ln>
        </p:spPr>
        <p:txBody>
          <a:bodyPr rtlCol="0" anchor="ctr"/>
          <a:lstStyle/>
          <a:p>
            <a:endParaRPr lang="en-US" dirty="0"/>
          </a:p>
        </p:txBody>
      </p:sp>
      <p:sp>
        <p:nvSpPr>
          <p:cNvPr id="11" name="Freeform: Shape 1411">
            <a:extLst>
              <a:ext uri="{FF2B5EF4-FFF2-40B4-BE49-F238E27FC236}">
                <a16:creationId xmlns:a16="http://schemas.microsoft.com/office/drawing/2014/main" id="{89F2E04F-7CB7-B639-05B4-9922AE8EEC75}"/>
              </a:ext>
            </a:extLst>
          </p:cNvPr>
          <p:cNvSpPr/>
          <p:nvPr/>
        </p:nvSpPr>
        <p:spPr>
          <a:xfrm>
            <a:off x="2780091" y="2046119"/>
            <a:ext cx="84536" cy="161915"/>
          </a:xfrm>
          <a:custGeom>
            <a:avLst/>
            <a:gdLst>
              <a:gd name="connsiteX0" fmla="*/ 0 w 84536"/>
              <a:gd name="connsiteY0" fmla="*/ 0 h 161915"/>
              <a:gd name="connsiteX1" fmla="*/ 84537 w 84536"/>
              <a:gd name="connsiteY1" fmla="*/ 161916 h 161915"/>
              <a:gd name="connsiteX2" fmla="*/ 84537 w 84536"/>
              <a:gd name="connsiteY2" fmla="*/ 0 h 161915"/>
            </a:gdLst>
            <a:ahLst/>
            <a:cxnLst>
              <a:cxn ang="0">
                <a:pos x="connsiteX0" y="connsiteY0"/>
              </a:cxn>
              <a:cxn ang="0">
                <a:pos x="connsiteX1" y="connsiteY1"/>
              </a:cxn>
              <a:cxn ang="0">
                <a:pos x="connsiteX2" y="connsiteY2"/>
              </a:cxn>
            </a:cxnLst>
            <a:rect l="l" t="t" r="r" b="b"/>
            <a:pathLst>
              <a:path w="84536" h="161915">
                <a:moveTo>
                  <a:pt x="0" y="0"/>
                </a:moveTo>
                <a:lnTo>
                  <a:pt x="84537" y="161916"/>
                </a:lnTo>
                <a:lnTo>
                  <a:pt x="84537" y="0"/>
                </a:lnTo>
                <a:close/>
              </a:path>
            </a:pathLst>
          </a:custGeom>
          <a:solidFill>
            <a:schemeClr val="tx1"/>
          </a:solidFill>
          <a:ln w="3406" cap="flat">
            <a:noFill/>
            <a:prstDash val="solid"/>
            <a:miter/>
          </a:ln>
        </p:spPr>
        <p:txBody>
          <a:bodyPr rtlCol="0" anchor="ctr"/>
          <a:lstStyle/>
          <a:p>
            <a:endParaRPr lang="en-US" dirty="0"/>
          </a:p>
        </p:txBody>
      </p:sp>
      <p:sp>
        <p:nvSpPr>
          <p:cNvPr id="12" name="Freeform: Shape 1629">
            <a:extLst>
              <a:ext uri="{FF2B5EF4-FFF2-40B4-BE49-F238E27FC236}">
                <a16:creationId xmlns:a16="http://schemas.microsoft.com/office/drawing/2014/main" id="{116D228E-47BD-33D9-3567-1AD40B0A2EC2}"/>
              </a:ext>
            </a:extLst>
          </p:cNvPr>
          <p:cNvSpPr/>
          <p:nvPr/>
        </p:nvSpPr>
        <p:spPr>
          <a:xfrm>
            <a:off x="5128720" y="1488107"/>
            <a:ext cx="1900719" cy="3327963"/>
          </a:xfrm>
          <a:custGeom>
            <a:avLst/>
            <a:gdLst>
              <a:gd name="connsiteX0" fmla="*/ 0 w 1900719"/>
              <a:gd name="connsiteY0" fmla="*/ 0 h 3327963"/>
              <a:gd name="connsiteX1" fmla="*/ 1900719 w 1900719"/>
              <a:gd name="connsiteY1" fmla="*/ 0 h 3327963"/>
              <a:gd name="connsiteX2" fmla="*/ 1900719 w 1900719"/>
              <a:gd name="connsiteY2" fmla="*/ 3327963 h 3327963"/>
              <a:gd name="connsiteX3" fmla="*/ 0 w 1900719"/>
              <a:gd name="connsiteY3" fmla="*/ 3327963 h 3327963"/>
            </a:gdLst>
            <a:ahLst/>
            <a:cxnLst>
              <a:cxn ang="0">
                <a:pos x="connsiteX0" y="connsiteY0"/>
              </a:cxn>
              <a:cxn ang="0">
                <a:pos x="connsiteX1" y="connsiteY1"/>
              </a:cxn>
              <a:cxn ang="0">
                <a:pos x="connsiteX2" y="connsiteY2"/>
              </a:cxn>
              <a:cxn ang="0">
                <a:pos x="connsiteX3" y="connsiteY3"/>
              </a:cxn>
            </a:cxnLst>
            <a:rect l="l" t="t" r="r" b="b"/>
            <a:pathLst>
              <a:path w="1900719" h="3327963">
                <a:moveTo>
                  <a:pt x="0" y="0"/>
                </a:moveTo>
                <a:lnTo>
                  <a:pt x="1900719" y="0"/>
                </a:lnTo>
                <a:lnTo>
                  <a:pt x="1900719" y="3327963"/>
                </a:lnTo>
                <a:lnTo>
                  <a:pt x="0" y="3327963"/>
                </a:lnTo>
                <a:close/>
              </a:path>
            </a:pathLst>
          </a:custGeom>
          <a:solidFill>
            <a:srgbClr val="F2F2F2"/>
          </a:solidFill>
          <a:ln w="3406" cap="flat">
            <a:noFill/>
            <a:prstDash val="solid"/>
            <a:miter/>
          </a:ln>
        </p:spPr>
        <p:txBody>
          <a:bodyPr rtlCol="0" anchor="ctr"/>
          <a:lstStyle/>
          <a:p>
            <a:endParaRPr lang="en-US" dirty="0"/>
          </a:p>
        </p:txBody>
      </p:sp>
      <p:sp>
        <p:nvSpPr>
          <p:cNvPr id="13" name="Freeform: Shape 1630">
            <a:extLst>
              <a:ext uri="{FF2B5EF4-FFF2-40B4-BE49-F238E27FC236}">
                <a16:creationId xmlns:a16="http://schemas.microsoft.com/office/drawing/2014/main" id="{4E118015-D72D-FA53-0F40-EC71F0C161D8}"/>
              </a:ext>
            </a:extLst>
          </p:cNvPr>
          <p:cNvSpPr/>
          <p:nvPr/>
        </p:nvSpPr>
        <p:spPr>
          <a:xfrm>
            <a:off x="5044183" y="3275314"/>
            <a:ext cx="2069792" cy="1540755"/>
          </a:xfrm>
          <a:custGeom>
            <a:avLst/>
            <a:gdLst>
              <a:gd name="connsiteX0" fmla="*/ 2069793 w 2069792"/>
              <a:gd name="connsiteY0" fmla="*/ 1540755 h 1540755"/>
              <a:gd name="connsiteX1" fmla="*/ 0 w 2069792"/>
              <a:gd name="connsiteY1" fmla="*/ 1540755 h 1540755"/>
              <a:gd name="connsiteX2" fmla="*/ 0 w 2069792"/>
              <a:gd name="connsiteY2" fmla="*/ 0 h 1540755"/>
              <a:gd name="connsiteX3" fmla="*/ 1034896 w 2069792"/>
              <a:gd name="connsiteY3" fmla="*/ 502791 h 1540755"/>
              <a:gd name="connsiteX4" fmla="*/ 2069793 w 2069792"/>
              <a:gd name="connsiteY4" fmla="*/ 0 h 154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792" h="1540755">
                <a:moveTo>
                  <a:pt x="2069793" y="1540755"/>
                </a:moveTo>
                <a:lnTo>
                  <a:pt x="0" y="1540755"/>
                </a:lnTo>
                <a:lnTo>
                  <a:pt x="0" y="0"/>
                </a:lnTo>
                <a:lnTo>
                  <a:pt x="1034896" y="502791"/>
                </a:lnTo>
                <a:lnTo>
                  <a:pt x="2069793" y="0"/>
                </a:lnTo>
                <a:close/>
              </a:path>
            </a:pathLst>
          </a:custGeom>
          <a:solidFill>
            <a:schemeClr val="accent3"/>
          </a:solidFill>
          <a:ln w="3406" cap="flat">
            <a:noFill/>
            <a:prstDash val="solid"/>
            <a:miter/>
          </a:ln>
        </p:spPr>
        <p:txBody>
          <a:bodyPr rtlCol="0" anchor="ctr"/>
          <a:lstStyle/>
          <a:p>
            <a:endParaRPr lang="en-US" dirty="0"/>
          </a:p>
        </p:txBody>
      </p:sp>
      <p:sp>
        <p:nvSpPr>
          <p:cNvPr id="14" name="Freeform: Shape 1631">
            <a:extLst>
              <a:ext uri="{FF2B5EF4-FFF2-40B4-BE49-F238E27FC236}">
                <a16:creationId xmlns:a16="http://schemas.microsoft.com/office/drawing/2014/main" id="{1946C97B-8709-6E6D-2EE6-41CD85066C19}"/>
              </a:ext>
            </a:extLst>
          </p:cNvPr>
          <p:cNvSpPr/>
          <p:nvPr/>
        </p:nvSpPr>
        <p:spPr>
          <a:xfrm>
            <a:off x="5044183" y="1650363"/>
            <a:ext cx="1417699" cy="395755"/>
          </a:xfrm>
          <a:custGeom>
            <a:avLst/>
            <a:gdLst>
              <a:gd name="connsiteX0" fmla="*/ 1252375 w 1417699"/>
              <a:gd name="connsiteY0" fmla="*/ 395756 h 395755"/>
              <a:gd name="connsiteX1" fmla="*/ 0 w 1417699"/>
              <a:gd name="connsiteY1" fmla="*/ 395756 h 395755"/>
              <a:gd name="connsiteX2" fmla="*/ 0 w 1417699"/>
              <a:gd name="connsiteY2" fmla="*/ 0 h 395755"/>
              <a:gd name="connsiteX3" fmla="*/ 1252375 w 1417699"/>
              <a:gd name="connsiteY3" fmla="*/ 0 h 395755"/>
              <a:gd name="connsiteX4" fmla="*/ 1417699 w 1417699"/>
              <a:gd name="connsiteY4" fmla="*/ 197708 h 39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699" h="395755">
                <a:moveTo>
                  <a:pt x="1252375" y="395756"/>
                </a:moveTo>
                <a:lnTo>
                  <a:pt x="0" y="395756"/>
                </a:lnTo>
                <a:lnTo>
                  <a:pt x="0" y="0"/>
                </a:lnTo>
                <a:lnTo>
                  <a:pt x="1252375" y="0"/>
                </a:lnTo>
                <a:lnTo>
                  <a:pt x="1417699" y="197708"/>
                </a:lnTo>
                <a:close/>
              </a:path>
            </a:pathLst>
          </a:custGeom>
          <a:solidFill>
            <a:schemeClr val="accent3"/>
          </a:solidFill>
          <a:ln w="3406" cap="flat">
            <a:noFill/>
            <a:prstDash val="solid"/>
            <a:miter/>
          </a:ln>
        </p:spPr>
        <p:txBody>
          <a:bodyPr rtlCol="0" anchor="ctr"/>
          <a:lstStyle/>
          <a:p>
            <a:endParaRPr lang="en-US" dirty="0"/>
          </a:p>
        </p:txBody>
      </p:sp>
      <p:sp>
        <p:nvSpPr>
          <p:cNvPr id="15" name="Freeform: Shape 1632">
            <a:extLst>
              <a:ext uri="{FF2B5EF4-FFF2-40B4-BE49-F238E27FC236}">
                <a16:creationId xmlns:a16="http://schemas.microsoft.com/office/drawing/2014/main" id="{46DAB07B-CF03-C1B0-E729-CE1B28F6D6E4}"/>
              </a:ext>
            </a:extLst>
          </p:cNvPr>
          <p:cNvSpPr/>
          <p:nvPr/>
        </p:nvSpPr>
        <p:spPr>
          <a:xfrm>
            <a:off x="5044183" y="2046119"/>
            <a:ext cx="84536" cy="161915"/>
          </a:xfrm>
          <a:custGeom>
            <a:avLst/>
            <a:gdLst>
              <a:gd name="connsiteX0" fmla="*/ 0 w 84536"/>
              <a:gd name="connsiteY0" fmla="*/ 0 h 161915"/>
              <a:gd name="connsiteX1" fmla="*/ 84537 w 84536"/>
              <a:gd name="connsiteY1" fmla="*/ 161916 h 161915"/>
              <a:gd name="connsiteX2" fmla="*/ 84537 w 84536"/>
              <a:gd name="connsiteY2" fmla="*/ 0 h 161915"/>
            </a:gdLst>
            <a:ahLst/>
            <a:cxnLst>
              <a:cxn ang="0">
                <a:pos x="connsiteX0" y="connsiteY0"/>
              </a:cxn>
              <a:cxn ang="0">
                <a:pos x="connsiteX1" y="connsiteY1"/>
              </a:cxn>
              <a:cxn ang="0">
                <a:pos x="connsiteX2" y="connsiteY2"/>
              </a:cxn>
            </a:cxnLst>
            <a:rect l="l" t="t" r="r" b="b"/>
            <a:pathLst>
              <a:path w="84536" h="161915">
                <a:moveTo>
                  <a:pt x="0" y="0"/>
                </a:moveTo>
                <a:lnTo>
                  <a:pt x="84537" y="161916"/>
                </a:lnTo>
                <a:lnTo>
                  <a:pt x="84537" y="0"/>
                </a:lnTo>
                <a:close/>
              </a:path>
            </a:pathLst>
          </a:custGeom>
          <a:solidFill>
            <a:schemeClr val="accent3">
              <a:lumMod val="75000"/>
            </a:schemeClr>
          </a:solidFill>
          <a:ln w="3406" cap="flat">
            <a:noFill/>
            <a:prstDash val="solid"/>
            <a:miter/>
          </a:ln>
        </p:spPr>
        <p:txBody>
          <a:bodyPr rtlCol="0" anchor="ctr"/>
          <a:lstStyle/>
          <a:p>
            <a:endParaRPr lang="en-US" dirty="0"/>
          </a:p>
        </p:txBody>
      </p:sp>
      <p:sp>
        <p:nvSpPr>
          <p:cNvPr id="16" name="Freeform: Shape 1850">
            <a:extLst>
              <a:ext uri="{FF2B5EF4-FFF2-40B4-BE49-F238E27FC236}">
                <a16:creationId xmlns:a16="http://schemas.microsoft.com/office/drawing/2014/main" id="{BB8CCB37-504F-E267-12D8-3EB9484049F4}"/>
              </a:ext>
            </a:extLst>
          </p:cNvPr>
          <p:cNvSpPr/>
          <p:nvPr/>
        </p:nvSpPr>
        <p:spPr>
          <a:xfrm>
            <a:off x="7392812" y="1488107"/>
            <a:ext cx="1900718" cy="3327963"/>
          </a:xfrm>
          <a:custGeom>
            <a:avLst/>
            <a:gdLst>
              <a:gd name="connsiteX0" fmla="*/ 0 w 1900718"/>
              <a:gd name="connsiteY0" fmla="*/ 0 h 3327963"/>
              <a:gd name="connsiteX1" fmla="*/ 1900719 w 1900718"/>
              <a:gd name="connsiteY1" fmla="*/ 0 h 3327963"/>
              <a:gd name="connsiteX2" fmla="*/ 1900719 w 1900718"/>
              <a:gd name="connsiteY2" fmla="*/ 3327963 h 3327963"/>
              <a:gd name="connsiteX3" fmla="*/ 0 w 1900718"/>
              <a:gd name="connsiteY3" fmla="*/ 3327963 h 3327963"/>
            </a:gdLst>
            <a:ahLst/>
            <a:cxnLst>
              <a:cxn ang="0">
                <a:pos x="connsiteX0" y="connsiteY0"/>
              </a:cxn>
              <a:cxn ang="0">
                <a:pos x="connsiteX1" y="connsiteY1"/>
              </a:cxn>
              <a:cxn ang="0">
                <a:pos x="connsiteX2" y="connsiteY2"/>
              </a:cxn>
              <a:cxn ang="0">
                <a:pos x="connsiteX3" y="connsiteY3"/>
              </a:cxn>
            </a:cxnLst>
            <a:rect l="l" t="t" r="r" b="b"/>
            <a:pathLst>
              <a:path w="1900718" h="3327963">
                <a:moveTo>
                  <a:pt x="0" y="0"/>
                </a:moveTo>
                <a:lnTo>
                  <a:pt x="1900719" y="0"/>
                </a:lnTo>
                <a:lnTo>
                  <a:pt x="1900719" y="3327963"/>
                </a:lnTo>
                <a:lnTo>
                  <a:pt x="0" y="3327963"/>
                </a:lnTo>
                <a:close/>
              </a:path>
            </a:pathLst>
          </a:custGeom>
          <a:solidFill>
            <a:srgbClr val="F2F2F2"/>
          </a:solidFill>
          <a:ln w="3406" cap="flat">
            <a:noFill/>
            <a:prstDash val="solid"/>
            <a:miter/>
          </a:ln>
        </p:spPr>
        <p:txBody>
          <a:bodyPr rtlCol="0" anchor="ctr"/>
          <a:lstStyle/>
          <a:p>
            <a:endParaRPr lang="en-US" dirty="0"/>
          </a:p>
        </p:txBody>
      </p:sp>
      <p:sp>
        <p:nvSpPr>
          <p:cNvPr id="17" name="Freeform: Shape 1851">
            <a:extLst>
              <a:ext uri="{FF2B5EF4-FFF2-40B4-BE49-F238E27FC236}">
                <a16:creationId xmlns:a16="http://schemas.microsoft.com/office/drawing/2014/main" id="{F65B5B65-493A-FE51-A1A3-C5D4B778B795}"/>
              </a:ext>
            </a:extLst>
          </p:cNvPr>
          <p:cNvSpPr/>
          <p:nvPr/>
        </p:nvSpPr>
        <p:spPr>
          <a:xfrm>
            <a:off x="7390937" y="3295539"/>
            <a:ext cx="2069452" cy="1540755"/>
          </a:xfrm>
          <a:custGeom>
            <a:avLst/>
            <a:gdLst>
              <a:gd name="connsiteX0" fmla="*/ 2069453 w 2069452"/>
              <a:gd name="connsiteY0" fmla="*/ 1540755 h 1540755"/>
              <a:gd name="connsiteX1" fmla="*/ 0 w 2069452"/>
              <a:gd name="connsiteY1" fmla="*/ 1540755 h 1540755"/>
              <a:gd name="connsiteX2" fmla="*/ 0 w 2069452"/>
              <a:gd name="connsiteY2" fmla="*/ 0 h 1540755"/>
              <a:gd name="connsiteX3" fmla="*/ 1034556 w 2069452"/>
              <a:gd name="connsiteY3" fmla="*/ 502791 h 1540755"/>
              <a:gd name="connsiteX4" fmla="*/ 2069453 w 2069452"/>
              <a:gd name="connsiteY4" fmla="*/ 0 h 154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452" h="1540755">
                <a:moveTo>
                  <a:pt x="2069453" y="1540755"/>
                </a:moveTo>
                <a:lnTo>
                  <a:pt x="0" y="1540755"/>
                </a:lnTo>
                <a:lnTo>
                  <a:pt x="0" y="0"/>
                </a:lnTo>
                <a:lnTo>
                  <a:pt x="1034556" y="502791"/>
                </a:lnTo>
                <a:lnTo>
                  <a:pt x="2069453" y="0"/>
                </a:lnTo>
                <a:close/>
              </a:path>
            </a:pathLst>
          </a:custGeom>
          <a:solidFill>
            <a:schemeClr val="accent4"/>
          </a:solidFill>
          <a:ln w="3406" cap="flat">
            <a:noFill/>
            <a:prstDash val="solid"/>
            <a:miter/>
          </a:ln>
        </p:spPr>
        <p:txBody>
          <a:bodyPr rtlCol="0" anchor="ctr"/>
          <a:lstStyle/>
          <a:p>
            <a:endParaRPr lang="en-US" dirty="0"/>
          </a:p>
        </p:txBody>
      </p:sp>
      <p:sp>
        <p:nvSpPr>
          <p:cNvPr id="18" name="Freeform: Shape 1852">
            <a:extLst>
              <a:ext uri="{FF2B5EF4-FFF2-40B4-BE49-F238E27FC236}">
                <a16:creationId xmlns:a16="http://schemas.microsoft.com/office/drawing/2014/main" id="{FF5412A6-9ECF-B735-35B4-693ECD778485}"/>
              </a:ext>
            </a:extLst>
          </p:cNvPr>
          <p:cNvSpPr/>
          <p:nvPr/>
        </p:nvSpPr>
        <p:spPr>
          <a:xfrm>
            <a:off x="7308615" y="1650363"/>
            <a:ext cx="1417358" cy="395755"/>
          </a:xfrm>
          <a:custGeom>
            <a:avLst/>
            <a:gdLst>
              <a:gd name="connsiteX0" fmla="*/ 1252034 w 1417358"/>
              <a:gd name="connsiteY0" fmla="*/ 395756 h 395755"/>
              <a:gd name="connsiteX1" fmla="*/ 0 w 1417358"/>
              <a:gd name="connsiteY1" fmla="*/ 395756 h 395755"/>
              <a:gd name="connsiteX2" fmla="*/ 0 w 1417358"/>
              <a:gd name="connsiteY2" fmla="*/ 0 h 395755"/>
              <a:gd name="connsiteX3" fmla="*/ 1252034 w 1417358"/>
              <a:gd name="connsiteY3" fmla="*/ 0 h 395755"/>
              <a:gd name="connsiteX4" fmla="*/ 1417358 w 1417358"/>
              <a:gd name="connsiteY4" fmla="*/ 197708 h 39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358" h="395755">
                <a:moveTo>
                  <a:pt x="1252034" y="395756"/>
                </a:moveTo>
                <a:lnTo>
                  <a:pt x="0" y="395756"/>
                </a:lnTo>
                <a:lnTo>
                  <a:pt x="0" y="0"/>
                </a:lnTo>
                <a:lnTo>
                  <a:pt x="1252034" y="0"/>
                </a:lnTo>
                <a:lnTo>
                  <a:pt x="1417358" y="197708"/>
                </a:lnTo>
                <a:close/>
              </a:path>
            </a:pathLst>
          </a:custGeom>
          <a:solidFill>
            <a:schemeClr val="accent4"/>
          </a:solidFill>
          <a:ln w="3406" cap="flat">
            <a:noFill/>
            <a:prstDash val="solid"/>
            <a:miter/>
          </a:ln>
        </p:spPr>
        <p:txBody>
          <a:bodyPr rtlCol="0" anchor="ctr"/>
          <a:lstStyle/>
          <a:p>
            <a:endParaRPr lang="en-US" dirty="0"/>
          </a:p>
        </p:txBody>
      </p:sp>
      <p:sp>
        <p:nvSpPr>
          <p:cNvPr id="19" name="Freeform: Shape 1853">
            <a:extLst>
              <a:ext uri="{FF2B5EF4-FFF2-40B4-BE49-F238E27FC236}">
                <a16:creationId xmlns:a16="http://schemas.microsoft.com/office/drawing/2014/main" id="{BE2FCDB0-BC98-6675-E742-FD55E332B2CB}"/>
              </a:ext>
            </a:extLst>
          </p:cNvPr>
          <p:cNvSpPr/>
          <p:nvPr/>
        </p:nvSpPr>
        <p:spPr>
          <a:xfrm>
            <a:off x="7308615" y="2046119"/>
            <a:ext cx="84196" cy="161915"/>
          </a:xfrm>
          <a:custGeom>
            <a:avLst/>
            <a:gdLst>
              <a:gd name="connsiteX0" fmla="*/ 0 w 84196"/>
              <a:gd name="connsiteY0" fmla="*/ 0 h 161915"/>
              <a:gd name="connsiteX1" fmla="*/ 84196 w 84196"/>
              <a:gd name="connsiteY1" fmla="*/ 161916 h 161915"/>
              <a:gd name="connsiteX2" fmla="*/ 84196 w 84196"/>
              <a:gd name="connsiteY2" fmla="*/ 0 h 161915"/>
            </a:gdLst>
            <a:ahLst/>
            <a:cxnLst>
              <a:cxn ang="0">
                <a:pos x="connsiteX0" y="connsiteY0"/>
              </a:cxn>
              <a:cxn ang="0">
                <a:pos x="connsiteX1" y="connsiteY1"/>
              </a:cxn>
              <a:cxn ang="0">
                <a:pos x="connsiteX2" y="connsiteY2"/>
              </a:cxn>
            </a:cxnLst>
            <a:rect l="l" t="t" r="r" b="b"/>
            <a:pathLst>
              <a:path w="84196" h="161915">
                <a:moveTo>
                  <a:pt x="0" y="0"/>
                </a:moveTo>
                <a:lnTo>
                  <a:pt x="84196" y="161916"/>
                </a:lnTo>
                <a:lnTo>
                  <a:pt x="84196" y="0"/>
                </a:lnTo>
                <a:close/>
              </a:path>
            </a:pathLst>
          </a:custGeom>
          <a:solidFill>
            <a:schemeClr val="accent4">
              <a:lumMod val="75000"/>
            </a:schemeClr>
          </a:solidFill>
          <a:ln w="3406" cap="flat">
            <a:noFill/>
            <a:prstDash val="solid"/>
            <a:miter/>
          </a:ln>
        </p:spPr>
        <p:txBody>
          <a:bodyPr rtlCol="0" anchor="ctr"/>
          <a:lstStyle/>
          <a:p>
            <a:endParaRPr lang="en-US" dirty="0"/>
          </a:p>
        </p:txBody>
      </p:sp>
      <p:sp>
        <p:nvSpPr>
          <p:cNvPr id="20" name="Freeform: Shape 2071">
            <a:extLst>
              <a:ext uri="{FF2B5EF4-FFF2-40B4-BE49-F238E27FC236}">
                <a16:creationId xmlns:a16="http://schemas.microsoft.com/office/drawing/2014/main" id="{1487AF88-4927-DAB1-CA04-B4296D4E600E}"/>
              </a:ext>
            </a:extLst>
          </p:cNvPr>
          <p:cNvSpPr/>
          <p:nvPr/>
        </p:nvSpPr>
        <p:spPr>
          <a:xfrm>
            <a:off x="9656904" y="1488107"/>
            <a:ext cx="1900718" cy="3327963"/>
          </a:xfrm>
          <a:custGeom>
            <a:avLst/>
            <a:gdLst>
              <a:gd name="connsiteX0" fmla="*/ 0 w 1900718"/>
              <a:gd name="connsiteY0" fmla="*/ 0 h 3327963"/>
              <a:gd name="connsiteX1" fmla="*/ 1900720 w 1900718"/>
              <a:gd name="connsiteY1" fmla="*/ 0 h 3327963"/>
              <a:gd name="connsiteX2" fmla="*/ 1900720 w 1900718"/>
              <a:gd name="connsiteY2" fmla="*/ 3327963 h 3327963"/>
              <a:gd name="connsiteX3" fmla="*/ 0 w 1900718"/>
              <a:gd name="connsiteY3" fmla="*/ 3327963 h 3327963"/>
            </a:gdLst>
            <a:ahLst/>
            <a:cxnLst>
              <a:cxn ang="0">
                <a:pos x="connsiteX0" y="connsiteY0"/>
              </a:cxn>
              <a:cxn ang="0">
                <a:pos x="connsiteX1" y="connsiteY1"/>
              </a:cxn>
              <a:cxn ang="0">
                <a:pos x="connsiteX2" y="connsiteY2"/>
              </a:cxn>
              <a:cxn ang="0">
                <a:pos x="connsiteX3" y="connsiteY3"/>
              </a:cxn>
            </a:cxnLst>
            <a:rect l="l" t="t" r="r" b="b"/>
            <a:pathLst>
              <a:path w="1900718" h="3327963">
                <a:moveTo>
                  <a:pt x="0" y="0"/>
                </a:moveTo>
                <a:lnTo>
                  <a:pt x="1900720" y="0"/>
                </a:lnTo>
                <a:lnTo>
                  <a:pt x="1900720" y="3327963"/>
                </a:lnTo>
                <a:lnTo>
                  <a:pt x="0" y="3327963"/>
                </a:lnTo>
                <a:close/>
              </a:path>
            </a:pathLst>
          </a:custGeom>
          <a:solidFill>
            <a:srgbClr val="F2F2F2"/>
          </a:solidFill>
          <a:ln w="3406" cap="flat">
            <a:noFill/>
            <a:prstDash val="solid"/>
            <a:miter/>
          </a:ln>
        </p:spPr>
        <p:txBody>
          <a:bodyPr rtlCol="0" anchor="ctr"/>
          <a:lstStyle/>
          <a:p>
            <a:endParaRPr lang="en-US" dirty="0"/>
          </a:p>
        </p:txBody>
      </p:sp>
      <p:sp>
        <p:nvSpPr>
          <p:cNvPr id="21" name="Freeform: Shape 2072">
            <a:extLst>
              <a:ext uri="{FF2B5EF4-FFF2-40B4-BE49-F238E27FC236}">
                <a16:creationId xmlns:a16="http://schemas.microsoft.com/office/drawing/2014/main" id="{34B5046A-3A0D-B2FF-96DB-399CE2A7CAFE}"/>
              </a:ext>
            </a:extLst>
          </p:cNvPr>
          <p:cNvSpPr/>
          <p:nvPr/>
        </p:nvSpPr>
        <p:spPr>
          <a:xfrm>
            <a:off x="9605015" y="3295538"/>
            <a:ext cx="2069452" cy="1540755"/>
          </a:xfrm>
          <a:custGeom>
            <a:avLst/>
            <a:gdLst>
              <a:gd name="connsiteX0" fmla="*/ 2069453 w 2069452"/>
              <a:gd name="connsiteY0" fmla="*/ 1540755 h 1540755"/>
              <a:gd name="connsiteX1" fmla="*/ 0 w 2069452"/>
              <a:gd name="connsiteY1" fmla="*/ 1540755 h 1540755"/>
              <a:gd name="connsiteX2" fmla="*/ 0 w 2069452"/>
              <a:gd name="connsiteY2" fmla="*/ 0 h 1540755"/>
              <a:gd name="connsiteX3" fmla="*/ 1034556 w 2069452"/>
              <a:gd name="connsiteY3" fmla="*/ 502791 h 1540755"/>
              <a:gd name="connsiteX4" fmla="*/ 2069453 w 2069452"/>
              <a:gd name="connsiteY4" fmla="*/ 0 h 154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452" h="1540755">
                <a:moveTo>
                  <a:pt x="2069453" y="1540755"/>
                </a:moveTo>
                <a:lnTo>
                  <a:pt x="0" y="1540755"/>
                </a:lnTo>
                <a:lnTo>
                  <a:pt x="0" y="0"/>
                </a:lnTo>
                <a:lnTo>
                  <a:pt x="1034556" y="502791"/>
                </a:lnTo>
                <a:lnTo>
                  <a:pt x="2069453" y="0"/>
                </a:lnTo>
                <a:close/>
              </a:path>
            </a:pathLst>
          </a:custGeom>
          <a:solidFill>
            <a:schemeClr val="accent5"/>
          </a:solidFill>
          <a:ln w="3406" cap="flat">
            <a:noFill/>
            <a:prstDash val="solid"/>
            <a:miter/>
          </a:ln>
        </p:spPr>
        <p:txBody>
          <a:bodyPr rtlCol="0" anchor="ctr"/>
          <a:lstStyle/>
          <a:p>
            <a:endParaRPr lang="en-US" dirty="0"/>
          </a:p>
        </p:txBody>
      </p:sp>
      <p:sp>
        <p:nvSpPr>
          <p:cNvPr id="22" name="Freeform: Shape 2073">
            <a:extLst>
              <a:ext uri="{FF2B5EF4-FFF2-40B4-BE49-F238E27FC236}">
                <a16:creationId xmlns:a16="http://schemas.microsoft.com/office/drawing/2014/main" id="{19AE62FA-E65F-6C8A-4458-EEEC8380713A}"/>
              </a:ext>
            </a:extLst>
          </p:cNvPr>
          <p:cNvSpPr/>
          <p:nvPr/>
        </p:nvSpPr>
        <p:spPr>
          <a:xfrm>
            <a:off x="9572706" y="1650363"/>
            <a:ext cx="1722885" cy="395755"/>
          </a:xfrm>
          <a:custGeom>
            <a:avLst/>
            <a:gdLst>
              <a:gd name="connsiteX0" fmla="*/ 1252034 w 1417358"/>
              <a:gd name="connsiteY0" fmla="*/ 395756 h 395755"/>
              <a:gd name="connsiteX1" fmla="*/ 0 w 1417358"/>
              <a:gd name="connsiteY1" fmla="*/ 395756 h 395755"/>
              <a:gd name="connsiteX2" fmla="*/ 0 w 1417358"/>
              <a:gd name="connsiteY2" fmla="*/ 0 h 395755"/>
              <a:gd name="connsiteX3" fmla="*/ 1252034 w 1417358"/>
              <a:gd name="connsiteY3" fmla="*/ 0 h 395755"/>
              <a:gd name="connsiteX4" fmla="*/ 1417358 w 1417358"/>
              <a:gd name="connsiteY4" fmla="*/ 197708 h 39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358" h="395755">
                <a:moveTo>
                  <a:pt x="1252034" y="395756"/>
                </a:moveTo>
                <a:lnTo>
                  <a:pt x="0" y="395756"/>
                </a:lnTo>
                <a:lnTo>
                  <a:pt x="0" y="0"/>
                </a:lnTo>
                <a:lnTo>
                  <a:pt x="1252034" y="0"/>
                </a:lnTo>
                <a:lnTo>
                  <a:pt x="1417358" y="197708"/>
                </a:lnTo>
                <a:close/>
              </a:path>
            </a:pathLst>
          </a:custGeom>
          <a:solidFill>
            <a:schemeClr val="accent5"/>
          </a:solidFill>
          <a:ln w="3406" cap="flat">
            <a:noFill/>
            <a:prstDash val="solid"/>
            <a:miter/>
          </a:ln>
        </p:spPr>
        <p:txBody>
          <a:bodyPr rtlCol="0" anchor="ctr"/>
          <a:lstStyle/>
          <a:p>
            <a:endParaRPr lang="en-US" dirty="0"/>
          </a:p>
        </p:txBody>
      </p:sp>
      <p:sp>
        <p:nvSpPr>
          <p:cNvPr id="23" name="Freeform: Shape 2074">
            <a:extLst>
              <a:ext uri="{FF2B5EF4-FFF2-40B4-BE49-F238E27FC236}">
                <a16:creationId xmlns:a16="http://schemas.microsoft.com/office/drawing/2014/main" id="{F713AAB0-88C8-830E-B34F-3F550F4DCB28}"/>
              </a:ext>
            </a:extLst>
          </p:cNvPr>
          <p:cNvSpPr/>
          <p:nvPr/>
        </p:nvSpPr>
        <p:spPr>
          <a:xfrm>
            <a:off x="9572707" y="2046119"/>
            <a:ext cx="84196" cy="161915"/>
          </a:xfrm>
          <a:custGeom>
            <a:avLst/>
            <a:gdLst>
              <a:gd name="connsiteX0" fmla="*/ 0 w 84196"/>
              <a:gd name="connsiteY0" fmla="*/ 0 h 161915"/>
              <a:gd name="connsiteX1" fmla="*/ 84197 w 84196"/>
              <a:gd name="connsiteY1" fmla="*/ 161916 h 161915"/>
              <a:gd name="connsiteX2" fmla="*/ 84197 w 84196"/>
              <a:gd name="connsiteY2" fmla="*/ 0 h 161915"/>
            </a:gdLst>
            <a:ahLst/>
            <a:cxnLst>
              <a:cxn ang="0">
                <a:pos x="connsiteX0" y="connsiteY0"/>
              </a:cxn>
              <a:cxn ang="0">
                <a:pos x="connsiteX1" y="connsiteY1"/>
              </a:cxn>
              <a:cxn ang="0">
                <a:pos x="connsiteX2" y="connsiteY2"/>
              </a:cxn>
            </a:cxnLst>
            <a:rect l="l" t="t" r="r" b="b"/>
            <a:pathLst>
              <a:path w="84196" h="161915">
                <a:moveTo>
                  <a:pt x="0" y="0"/>
                </a:moveTo>
                <a:lnTo>
                  <a:pt x="84197" y="161916"/>
                </a:lnTo>
                <a:lnTo>
                  <a:pt x="84197" y="0"/>
                </a:lnTo>
                <a:close/>
              </a:path>
            </a:pathLst>
          </a:custGeom>
          <a:solidFill>
            <a:schemeClr val="accent5">
              <a:lumMod val="75000"/>
            </a:schemeClr>
          </a:solidFill>
          <a:ln w="3406" cap="flat">
            <a:noFill/>
            <a:prstDash val="solid"/>
            <a:miter/>
          </a:ln>
        </p:spPr>
        <p:txBody>
          <a:bodyPr rtlCol="0" anchor="ctr"/>
          <a:lstStyle/>
          <a:p>
            <a:endParaRPr lang="en-US" dirty="0"/>
          </a:p>
        </p:txBody>
      </p:sp>
      <p:sp>
        <p:nvSpPr>
          <p:cNvPr id="24" name="Freeform: Shape 2292">
            <a:extLst>
              <a:ext uri="{FF2B5EF4-FFF2-40B4-BE49-F238E27FC236}">
                <a16:creationId xmlns:a16="http://schemas.microsoft.com/office/drawing/2014/main" id="{4D7795B1-BA40-542E-5CB5-2B0856A7465B}"/>
              </a:ext>
            </a:extLst>
          </p:cNvPr>
          <p:cNvSpPr/>
          <p:nvPr/>
        </p:nvSpPr>
        <p:spPr>
          <a:xfrm>
            <a:off x="516000" y="5402034"/>
            <a:ext cx="11126160" cy="3408"/>
          </a:xfrm>
          <a:custGeom>
            <a:avLst/>
            <a:gdLst>
              <a:gd name="connsiteX0" fmla="*/ 0 w 11126160"/>
              <a:gd name="connsiteY0" fmla="*/ 0 h 3408"/>
              <a:gd name="connsiteX1" fmla="*/ 11126160 w 11126160"/>
              <a:gd name="connsiteY1" fmla="*/ 0 h 3408"/>
            </a:gdLst>
            <a:ahLst/>
            <a:cxnLst>
              <a:cxn ang="0">
                <a:pos x="connsiteX0" y="connsiteY0"/>
              </a:cxn>
              <a:cxn ang="0">
                <a:pos x="connsiteX1" y="connsiteY1"/>
              </a:cxn>
            </a:cxnLst>
            <a:rect l="l" t="t" r="r" b="b"/>
            <a:pathLst>
              <a:path w="11126160" h="3408">
                <a:moveTo>
                  <a:pt x="0" y="0"/>
                </a:moveTo>
                <a:lnTo>
                  <a:pt x="11126160" y="0"/>
                </a:lnTo>
              </a:path>
            </a:pathLst>
          </a:custGeom>
          <a:ln w="40876" cap="flat">
            <a:solidFill>
              <a:srgbClr val="808080"/>
            </a:solidFill>
            <a:prstDash val="solid"/>
            <a:miter/>
          </a:ln>
        </p:spPr>
        <p:txBody>
          <a:bodyPr rtlCol="0" anchor="ctr"/>
          <a:lstStyle/>
          <a:p>
            <a:endParaRPr lang="en-US" dirty="0"/>
          </a:p>
        </p:txBody>
      </p:sp>
      <p:sp>
        <p:nvSpPr>
          <p:cNvPr id="25" name="Freeform: Shape 2293">
            <a:extLst>
              <a:ext uri="{FF2B5EF4-FFF2-40B4-BE49-F238E27FC236}">
                <a16:creationId xmlns:a16="http://schemas.microsoft.com/office/drawing/2014/main" id="{8F72362A-6A8B-0660-0B76-EF6E16A34E7C}"/>
              </a:ext>
            </a:extLst>
          </p:cNvPr>
          <p:cNvSpPr/>
          <p:nvPr/>
        </p:nvSpPr>
        <p:spPr>
          <a:xfrm>
            <a:off x="1419318" y="5269093"/>
            <a:ext cx="265882" cy="265882"/>
          </a:xfrm>
          <a:custGeom>
            <a:avLst/>
            <a:gdLst>
              <a:gd name="connsiteX0" fmla="*/ 265883 w 265882"/>
              <a:gd name="connsiteY0" fmla="*/ 132941 h 265882"/>
              <a:gd name="connsiteX1" fmla="*/ 132941 w 265882"/>
              <a:gd name="connsiteY1" fmla="*/ 265882 h 265882"/>
              <a:gd name="connsiteX2" fmla="*/ 0 w 265882"/>
              <a:gd name="connsiteY2" fmla="*/ 132941 h 265882"/>
              <a:gd name="connsiteX3" fmla="*/ 132941 w 265882"/>
              <a:gd name="connsiteY3" fmla="*/ 0 h 265882"/>
              <a:gd name="connsiteX4" fmla="*/ 265883 w 265882"/>
              <a:gd name="connsiteY4" fmla="*/ 132941 h 26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82" h="265882">
                <a:moveTo>
                  <a:pt x="265883" y="132941"/>
                </a:moveTo>
                <a:cubicBezTo>
                  <a:pt x="265883" y="206362"/>
                  <a:pt x="206363" y="265882"/>
                  <a:pt x="132941" y="265882"/>
                </a:cubicBezTo>
                <a:cubicBezTo>
                  <a:pt x="59520" y="265882"/>
                  <a:pt x="0" y="206362"/>
                  <a:pt x="0" y="132941"/>
                </a:cubicBezTo>
                <a:cubicBezTo>
                  <a:pt x="0" y="59520"/>
                  <a:pt x="59520" y="0"/>
                  <a:pt x="132941" y="0"/>
                </a:cubicBezTo>
                <a:cubicBezTo>
                  <a:pt x="206363" y="0"/>
                  <a:pt x="265883" y="59520"/>
                  <a:pt x="265883" y="132941"/>
                </a:cubicBezTo>
                <a:close/>
              </a:path>
            </a:pathLst>
          </a:custGeom>
          <a:solidFill>
            <a:schemeClr val="accent1"/>
          </a:solidFill>
          <a:ln w="3406" cap="flat">
            <a:noFill/>
            <a:prstDash val="solid"/>
            <a:miter/>
          </a:ln>
        </p:spPr>
        <p:txBody>
          <a:bodyPr rtlCol="0" anchor="ctr"/>
          <a:lstStyle/>
          <a:p>
            <a:endParaRPr lang="en-US" dirty="0"/>
          </a:p>
        </p:txBody>
      </p:sp>
      <p:sp>
        <p:nvSpPr>
          <p:cNvPr id="26" name="Freeform: Shape 2294">
            <a:extLst>
              <a:ext uri="{FF2B5EF4-FFF2-40B4-BE49-F238E27FC236}">
                <a16:creationId xmlns:a16="http://schemas.microsoft.com/office/drawing/2014/main" id="{012B99D2-3415-6692-2D36-B04464F28E50}"/>
              </a:ext>
            </a:extLst>
          </p:cNvPr>
          <p:cNvSpPr/>
          <p:nvPr/>
        </p:nvSpPr>
        <p:spPr>
          <a:xfrm>
            <a:off x="3682728" y="5269093"/>
            <a:ext cx="265882" cy="265882"/>
          </a:xfrm>
          <a:custGeom>
            <a:avLst/>
            <a:gdLst>
              <a:gd name="connsiteX0" fmla="*/ 265883 w 265882"/>
              <a:gd name="connsiteY0" fmla="*/ 132941 h 265882"/>
              <a:gd name="connsiteX1" fmla="*/ 132941 w 265882"/>
              <a:gd name="connsiteY1" fmla="*/ 265882 h 265882"/>
              <a:gd name="connsiteX2" fmla="*/ 0 w 265882"/>
              <a:gd name="connsiteY2" fmla="*/ 132941 h 265882"/>
              <a:gd name="connsiteX3" fmla="*/ 132941 w 265882"/>
              <a:gd name="connsiteY3" fmla="*/ 0 h 265882"/>
              <a:gd name="connsiteX4" fmla="*/ 265883 w 265882"/>
              <a:gd name="connsiteY4" fmla="*/ 132941 h 26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82" h="265882">
                <a:moveTo>
                  <a:pt x="265883" y="132941"/>
                </a:moveTo>
                <a:cubicBezTo>
                  <a:pt x="265883" y="206362"/>
                  <a:pt x="206363" y="265882"/>
                  <a:pt x="132941" y="265882"/>
                </a:cubicBezTo>
                <a:cubicBezTo>
                  <a:pt x="59520" y="265882"/>
                  <a:pt x="0" y="206362"/>
                  <a:pt x="0" y="132941"/>
                </a:cubicBezTo>
                <a:cubicBezTo>
                  <a:pt x="0" y="59520"/>
                  <a:pt x="59520" y="0"/>
                  <a:pt x="132941" y="0"/>
                </a:cubicBezTo>
                <a:cubicBezTo>
                  <a:pt x="206363" y="0"/>
                  <a:pt x="265883" y="59520"/>
                  <a:pt x="265883" y="132941"/>
                </a:cubicBezTo>
                <a:close/>
              </a:path>
            </a:pathLst>
          </a:custGeom>
          <a:solidFill>
            <a:schemeClr val="accent2"/>
          </a:solidFill>
          <a:ln w="3406" cap="flat">
            <a:noFill/>
            <a:prstDash val="solid"/>
            <a:miter/>
          </a:ln>
        </p:spPr>
        <p:txBody>
          <a:bodyPr rtlCol="0" anchor="ctr"/>
          <a:lstStyle/>
          <a:p>
            <a:endParaRPr lang="en-US" dirty="0"/>
          </a:p>
        </p:txBody>
      </p:sp>
      <p:sp>
        <p:nvSpPr>
          <p:cNvPr id="27" name="Freeform: Shape 2295">
            <a:extLst>
              <a:ext uri="{FF2B5EF4-FFF2-40B4-BE49-F238E27FC236}">
                <a16:creationId xmlns:a16="http://schemas.microsoft.com/office/drawing/2014/main" id="{FDBFF239-A4CB-C798-1A0C-5CC3585A1A4B}"/>
              </a:ext>
            </a:extLst>
          </p:cNvPr>
          <p:cNvSpPr/>
          <p:nvPr/>
        </p:nvSpPr>
        <p:spPr>
          <a:xfrm>
            <a:off x="5946138" y="5269093"/>
            <a:ext cx="265882" cy="265882"/>
          </a:xfrm>
          <a:custGeom>
            <a:avLst/>
            <a:gdLst>
              <a:gd name="connsiteX0" fmla="*/ 265883 w 265882"/>
              <a:gd name="connsiteY0" fmla="*/ 132941 h 265882"/>
              <a:gd name="connsiteX1" fmla="*/ 132941 w 265882"/>
              <a:gd name="connsiteY1" fmla="*/ 265882 h 265882"/>
              <a:gd name="connsiteX2" fmla="*/ 0 w 265882"/>
              <a:gd name="connsiteY2" fmla="*/ 132941 h 265882"/>
              <a:gd name="connsiteX3" fmla="*/ 132941 w 265882"/>
              <a:gd name="connsiteY3" fmla="*/ 0 h 265882"/>
              <a:gd name="connsiteX4" fmla="*/ 265883 w 265882"/>
              <a:gd name="connsiteY4" fmla="*/ 132941 h 26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82" h="265882">
                <a:moveTo>
                  <a:pt x="265883" y="132941"/>
                </a:moveTo>
                <a:cubicBezTo>
                  <a:pt x="265883" y="206362"/>
                  <a:pt x="206363" y="265882"/>
                  <a:pt x="132941" y="265882"/>
                </a:cubicBezTo>
                <a:cubicBezTo>
                  <a:pt x="59520" y="265882"/>
                  <a:pt x="0" y="206362"/>
                  <a:pt x="0" y="132941"/>
                </a:cubicBezTo>
                <a:cubicBezTo>
                  <a:pt x="0" y="59520"/>
                  <a:pt x="59520" y="0"/>
                  <a:pt x="132941" y="0"/>
                </a:cubicBezTo>
                <a:cubicBezTo>
                  <a:pt x="206363" y="0"/>
                  <a:pt x="265883" y="59520"/>
                  <a:pt x="265883" y="132941"/>
                </a:cubicBezTo>
                <a:close/>
              </a:path>
            </a:pathLst>
          </a:custGeom>
          <a:solidFill>
            <a:schemeClr val="accent3"/>
          </a:solidFill>
          <a:ln w="3406" cap="flat">
            <a:noFill/>
            <a:prstDash val="solid"/>
            <a:miter/>
          </a:ln>
        </p:spPr>
        <p:txBody>
          <a:bodyPr rtlCol="0" anchor="ctr"/>
          <a:lstStyle/>
          <a:p>
            <a:endParaRPr lang="en-US" dirty="0"/>
          </a:p>
        </p:txBody>
      </p:sp>
      <p:sp>
        <p:nvSpPr>
          <p:cNvPr id="28" name="Freeform: Shape 2296">
            <a:extLst>
              <a:ext uri="{FF2B5EF4-FFF2-40B4-BE49-F238E27FC236}">
                <a16:creationId xmlns:a16="http://schemas.microsoft.com/office/drawing/2014/main" id="{3F471E6B-6447-9167-1B88-83E8E4F341A6}"/>
              </a:ext>
            </a:extLst>
          </p:cNvPr>
          <p:cNvSpPr/>
          <p:nvPr/>
        </p:nvSpPr>
        <p:spPr>
          <a:xfrm>
            <a:off x="8209548" y="5269093"/>
            <a:ext cx="265882" cy="265882"/>
          </a:xfrm>
          <a:custGeom>
            <a:avLst/>
            <a:gdLst>
              <a:gd name="connsiteX0" fmla="*/ 265883 w 265882"/>
              <a:gd name="connsiteY0" fmla="*/ 132941 h 265882"/>
              <a:gd name="connsiteX1" fmla="*/ 132941 w 265882"/>
              <a:gd name="connsiteY1" fmla="*/ 265882 h 265882"/>
              <a:gd name="connsiteX2" fmla="*/ 0 w 265882"/>
              <a:gd name="connsiteY2" fmla="*/ 132941 h 265882"/>
              <a:gd name="connsiteX3" fmla="*/ 132941 w 265882"/>
              <a:gd name="connsiteY3" fmla="*/ 0 h 265882"/>
              <a:gd name="connsiteX4" fmla="*/ 265883 w 265882"/>
              <a:gd name="connsiteY4" fmla="*/ 132941 h 26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82" h="265882">
                <a:moveTo>
                  <a:pt x="265883" y="132941"/>
                </a:moveTo>
                <a:cubicBezTo>
                  <a:pt x="265883" y="206362"/>
                  <a:pt x="206363" y="265882"/>
                  <a:pt x="132941" y="265882"/>
                </a:cubicBezTo>
                <a:cubicBezTo>
                  <a:pt x="59520" y="265882"/>
                  <a:pt x="0" y="206362"/>
                  <a:pt x="0" y="132941"/>
                </a:cubicBezTo>
                <a:cubicBezTo>
                  <a:pt x="0" y="59520"/>
                  <a:pt x="59520" y="0"/>
                  <a:pt x="132941" y="0"/>
                </a:cubicBezTo>
                <a:cubicBezTo>
                  <a:pt x="206363" y="0"/>
                  <a:pt x="265883" y="59520"/>
                  <a:pt x="265883" y="132941"/>
                </a:cubicBezTo>
                <a:close/>
              </a:path>
            </a:pathLst>
          </a:custGeom>
          <a:solidFill>
            <a:schemeClr val="accent4"/>
          </a:solidFill>
          <a:ln w="3406" cap="flat">
            <a:noFill/>
            <a:prstDash val="solid"/>
            <a:miter/>
          </a:ln>
        </p:spPr>
        <p:txBody>
          <a:bodyPr rtlCol="0" anchor="ctr"/>
          <a:lstStyle/>
          <a:p>
            <a:endParaRPr lang="en-US" dirty="0"/>
          </a:p>
        </p:txBody>
      </p:sp>
      <p:sp>
        <p:nvSpPr>
          <p:cNvPr id="29" name="Freeform: Shape 2297">
            <a:extLst>
              <a:ext uri="{FF2B5EF4-FFF2-40B4-BE49-F238E27FC236}">
                <a16:creationId xmlns:a16="http://schemas.microsoft.com/office/drawing/2014/main" id="{A1943324-196F-152A-8DF4-BF925311169D}"/>
              </a:ext>
            </a:extLst>
          </p:cNvPr>
          <p:cNvSpPr/>
          <p:nvPr/>
        </p:nvSpPr>
        <p:spPr>
          <a:xfrm>
            <a:off x="10472958" y="5269093"/>
            <a:ext cx="265882" cy="265882"/>
          </a:xfrm>
          <a:custGeom>
            <a:avLst/>
            <a:gdLst>
              <a:gd name="connsiteX0" fmla="*/ 265883 w 265882"/>
              <a:gd name="connsiteY0" fmla="*/ 132941 h 265882"/>
              <a:gd name="connsiteX1" fmla="*/ 132941 w 265882"/>
              <a:gd name="connsiteY1" fmla="*/ 265882 h 265882"/>
              <a:gd name="connsiteX2" fmla="*/ 0 w 265882"/>
              <a:gd name="connsiteY2" fmla="*/ 132941 h 265882"/>
              <a:gd name="connsiteX3" fmla="*/ 132941 w 265882"/>
              <a:gd name="connsiteY3" fmla="*/ 0 h 265882"/>
              <a:gd name="connsiteX4" fmla="*/ 265883 w 265882"/>
              <a:gd name="connsiteY4" fmla="*/ 132941 h 26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82" h="265882">
                <a:moveTo>
                  <a:pt x="265883" y="132941"/>
                </a:moveTo>
                <a:cubicBezTo>
                  <a:pt x="265883" y="206362"/>
                  <a:pt x="206363" y="265882"/>
                  <a:pt x="132941" y="265882"/>
                </a:cubicBezTo>
                <a:cubicBezTo>
                  <a:pt x="59520" y="265882"/>
                  <a:pt x="0" y="206362"/>
                  <a:pt x="0" y="132941"/>
                </a:cubicBezTo>
                <a:cubicBezTo>
                  <a:pt x="0" y="59520"/>
                  <a:pt x="59520" y="0"/>
                  <a:pt x="132941" y="0"/>
                </a:cubicBezTo>
                <a:cubicBezTo>
                  <a:pt x="206363" y="0"/>
                  <a:pt x="265883" y="59520"/>
                  <a:pt x="265883" y="132941"/>
                </a:cubicBezTo>
                <a:close/>
              </a:path>
            </a:pathLst>
          </a:custGeom>
          <a:solidFill>
            <a:schemeClr val="accent5"/>
          </a:solidFill>
          <a:ln w="3406" cap="flat">
            <a:noFill/>
            <a:prstDash val="solid"/>
            <a:miter/>
          </a:ln>
        </p:spPr>
        <p:txBody>
          <a:bodyPr rtlCol="0" anchor="ctr"/>
          <a:lstStyle/>
          <a:p>
            <a:endParaRPr lang="en-US" dirty="0"/>
          </a:p>
        </p:txBody>
      </p:sp>
      <p:grpSp>
        <p:nvGrpSpPr>
          <p:cNvPr id="30" name="Graphic 1165">
            <a:extLst>
              <a:ext uri="{FF2B5EF4-FFF2-40B4-BE49-F238E27FC236}">
                <a16:creationId xmlns:a16="http://schemas.microsoft.com/office/drawing/2014/main" id="{19850A21-9626-63D8-75BF-F977917FB4BB}"/>
              </a:ext>
            </a:extLst>
          </p:cNvPr>
          <p:cNvGrpSpPr/>
          <p:nvPr/>
        </p:nvGrpSpPr>
        <p:grpSpPr>
          <a:xfrm>
            <a:off x="10442349" y="3943369"/>
            <a:ext cx="394783" cy="588837"/>
            <a:chOff x="3621661" y="3952487"/>
            <a:chExt cx="394783" cy="588837"/>
          </a:xfrm>
          <a:solidFill>
            <a:srgbClr val="FFFFFF"/>
          </a:solidFill>
        </p:grpSpPr>
        <p:sp>
          <p:nvSpPr>
            <p:cNvPr id="31" name="Freeform: Shape 2299">
              <a:extLst>
                <a:ext uri="{FF2B5EF4-FFF2-40B4-BE49-F238E27FC236}">
                  <a16:creationId xmlns:a16="http://schemas.microsoft.com/office/drawing/2014/main" id="{0BD8409D-2F82-7AD9-0599-6510EF67C9C7}"/>
                </a:ext>
              </a:extLst>
            </p:cNvPr>
            <p:cNvSpPr/>
            <p:nvPr/>
          </p:nvSpPr>
          <p:spPr>
            <a:xfrm>
              <a:off x="3621661" y="3952487"/>
              <a:ext cx="394783" cy="468508"/>
            </a:xfrm>
            <a:custGeom>
              <a:avLst/>
              <a:gdLst>
                <a:gd name="connsiteX0" fmla="*/ 333767 w 394783"/>
                <a:gd name="connsiteY0" fmla="*/ 55027 h 468508"/>
                <a:gd name="connsiteX1" fmla="*/ 189236 w 394783"/>
                <a:gd name="connsiteY1" fmla="*/ 146 h 468508"/>
                <a:gd name="connsiteX2" fmla="*/ 391 w 394783"/>
                <a:gd name="connsiteY2" fmla="*/ 185242 h 468508"/>
                <a:gd name="connsiteX3" fmla="*/ 33115 w 394783"/>
                <a:gd name="connsiteY3" fmla="*/ 306593 h 468508"/>
                <a:gd name="connsiteX4" fmla="*/ 77770 w 394783"/>
                <a:gd name="connsiteY4" fmla="*/ 448738 h 468508"/>
                <a:gd name="connsiteX5" fmla="*/ 77770 w 394783"/>
                <a:gd name="connsiteY5" fmla="*/ 456237 h 468508"/>
                <a:gd name="connsiteX6" fmla="*/ 90041 w 394783"/>
                <a:gd name="connsiteY6" fmla="*/ 468509 h 468508"/>
                <a:gd name="connsiteX7" fmla="*/ 304793 w 394783"/>
                <a:gd name="connsiteY7" fmla="*/ 468509 h 468508"/>
                <a:gd name="connsiteX8" fmla="*/ 317064 w 394783"/>
                <a:gd name="connsiteY8" fmla="*/ 456237 h 468508"/>
                <a:gd name="connsiteX9" fmla="*/ 317064 w 394783"/>
                <a:gd name="connsiteY9" fmla="*/ 448738 h 468508"/>
                <a:gd name="connsiteX10" fmla="*/ 361037 w 394783"/>
                <a:gd name="connsiteY10" fmla="*/ 307275 h 468508"/>
                <a:gd name="connsiteX11" fmla="*/ 394784 w 394783"/>
                <a:gd name="connsiteY11" fmla="*/ 196831 h 468508"/>
                <a:gd name="connsiteX12" fmla="*/ 333767 w 394783"/>
                <a:gd name="connsiteY12" fmla="*/ 55027 h 468508"/>
                <a:gd name="connsiteX13" fmla="*/ 150035 w 394783"/>
                <a:gd name="connsiteY13" fmla="*/ 243190 h 468508"/>
                <a:gd name="connsiteX14" fmla="*/ 138105 w 394783"/>
                <a:gd name="connsiteY14" fmla="*/ 243190 h 468508"/>
                <a:gd name="connsiteX15" fmla="*/ 126856 w 394783"/>
                <a:gd name="connsiteY15" fmla="*/ 231942 h 468508"/>
                <a:gd name="connsiteX16" fmla="*/ 126856 w 394783"/>
                <a:gd name="connsiteY16" fmla="*/ 230919 h 468508"/>
                <a:gd name="connsiteX17" fmla="*/ 138105 w 394783"/>
                <a:gd name="connsiteY17" fmla="*/ 219670 h 468508"/>
                <a:gd name="connsiteX18" fmla="*/ 139128 w 394783"/>
                <a:gd name="connsiteY18" fmla="*/ 219670 h 468508"/>
                <a:gd name="connsiteX19" fmla="*/ 150376 w 394783"/>
                <a:gd name="connsiteY19" fmla="*/ 230919 h 468508"/>
                <a:gd name="connsiteX20" fmla="*/ 150376 w 394783"/>
                <a:gd name="connsiteY20" fmla="*/ 243190 h 468508"/>
                <a:gd name="connsiteX21" fmla="*/ 166057 w 394783"/>
                <a:gd name="connsiteY21" fmla="*/ 259212 h 468508"/>
                <a:gd name="connsiteX22" fmla="*/ 236618 w 394783"/>
                <a:gd name="connsiteY22" fmla="*/ 259212 h 468508"/>
                <a:gd name="connsiteX23" fmla="*/ 236618 w 394783"/>
                <a:gd name="connsiteY23" fmla="*/ 443625 h 468508"/>
                <a:gd name="connsiteX24" fmla="*/ 166057 w 394783"/>
                <a:gd name="connsiteY24" fmla="*/ 443625 h 468508"/>
                <a:gd name="connsiteX25" fmla="*/ 166057 w 394783"/>
                <a:gd name="connsiteY25" fmla="*/ 259212 h 468508"/>
                <a:gd name="connsiteX26" fmla="*/ 340244 w 394783"/>
                <a:gd name="connsiteY26" fmla="*/ 293640 h 468508"/>
                <a:gd name="connsiteX27" fmla="*/ 292180 w 394783"/>
                <a:gd name="connsiteY27" fmla="*/ 443966 h 468508"/>
                <a:gd name="connsiteX28" fmla="*/ 252980 w 394783"/>
                <a:gd name="connsiteY28" fmla="*/ 443966 h 468508"/>
                <a:gd name="connsiteX29" fmla="*/ 252980 w 394783"/>
                <a:gd name="connsiteY29" fmla="*/ 259212 h 468508"/>
                <a:gd name="connsiteX30" fmla="*/ 264910 w 394783"/>
                <a:gd name="connsiteY30" fmla="*/ 259212 h 468508"/>
                <a:gd name="connsiteX31" fmla="*/ 292180 w 394783"/>
                <a:gd name="connsiteY31" fmla="*/ 231942 h 468508"/>
                <a:gd name="connsiteX32" fmla="*/ 292180 w 394783"/>
                <a:gd name="connsiteY32" fmla="*/ 230919 h 468508"/>
                <a:gd name="connsiteX33" fmla="*/ 264910 w 394783"/>
                <a:gd name="connsiteY33" fmla="*/ 203649 h 468508"/>
                <a:gd name="connsiteX34" fmla="*/ 263888 w 394783"/>
                <a:gd name="connsiteY34" fmla="*/ 203649 h 468508"/>
                <a:gd name="connsiteX35" fmla="*/ 236618 w 394783"/>
                <a:gd name="connsiteY35" fmla="*/ 230919 h 468508"/>
                <a:gd name="connsiteX36" fmla="*/ 236618 w 394783"/>
                <a:gd name="connsiteY36" fmla="*/ 242850 h 468508"/>
                <a:gd name="connsiteX37" fmla="*/ 166057 w 394783"/>
                <a:gd name="connsiteY37" fmla="*/ 242850 h 468508"/>
                <a:gd name="connsiteX38" fmla="*/ 166057 w 394783"/>
                <a:gd name="connsiteY38" fmla="*/ 230919 h 468508"/>
                <a:gd name="connsiteX39" fmla="*/ 138787 w 394783"/>
                <a:gd name="connsiteY39" fmla="*/ 203649 h 468508"/>
                <a:gd name="connsiteX40" fmla="*/ 137764 w 394783"/>
                <a:gd name="connsiteY40" fmla="*/ 203649 h 468508"/>
                <a:gd name="connsiteX41" fmla="*/ 110494 w 394783"/>
                <a:gd name="connsiteY41" fmla="*/ 230919 h 468508"/>
                <a:gd name="connsiteX42" fmla="*/ 110494 w 394783"/>
                <a:gd name="connsiteY42" fmla="*/ 231942 h 468508"/>
                <a:gd name="connsiteX43" fmla="*/ 137764 w 394783"/>
                <a:gd name="connsiteY43" fmla="*/ 259212 h 468508"/>
                <a:gd name="connsiteX44" fmla="*/ 149695 w 394783"/>
                <a:gd name="connsiteY44" fmla="*/ 259212 h 468508"/>
                <a:gd name="connsiteX45" fmla="*/ 149695 w 394783"/>
                <a:gd name="connsiteY45" fmla="*/ 443625 h 468508"/>
                <a:gd name="connsiteX46" fmla="*/ 101972 w 394783"/>
                <a:gd name="connsiteY46" fmla="*/ 443625 h 468508"/>
                <a:gd name="connsiteX47" fmla="*/ 53227 w 394783"/>
                <a:gd name="connsiteY47" fmla="*/ 292617 h 468508"/>
                <a:gd name="connsiteX48" fmla="*/ 24593 w 394783"/>
                <a:gd name="connsiteY48" fmla="*/ 186264 h 468508"/>
                <a:gd name="connsiteX49" fmla="*/ 190259 w 394783"/>
                <a:gd name="connsiteY49" fmla="*/ 24008 h 468508"/>
                <a:gd name="connsiteX50" fmla="*/ 317064 w 394783"/>
                <a:gd name="connsiteY50" fmla="*/ 72071 h 468508"/>
                <a:gd name="connsiteX51" fmla="*/ 370241 w 394783"/>
                <a:gd name="connsiteY51" fmla="*/ 196831 h 468508"/>
                <a:gd name="connsiteX52" fmla="*/ 340244 w 394783"/>
                <a:gd name="connsiteY52" fmla="*/ 293640 h 468508"/>
                <a:gd name="connsiteX53" fmla="*/ 252980 w 394783"/>
                <a:gd name="connsiteY53" fmla="*/ 243190 h 468508"/>
                <a:gd name="connsiteX54" fmla="*/ 252980 w 394783"/>
                <a:gd name="connsiteY54" fmla="*/ 231260 h 468508"/>
                <a:gd name="connsiteX55" fmla="*/ 264228 w 394783"/>
                <a:gd name="connsiteY55" fmla="*/ 220011 h 468508"/>
                <a:gd name="connsiteX56" fmla="*/ 265251 w 394783"/>
                <a:gd name="connsiteY56" fmla="*/ 220011 h 468508"/>
                <a:gd name="connsiteX57" fmla="*/ 276500 w 394783"/>
                <a:gd name="connsiteY57" fmla="*/ 231260 h 468508"/>
                <a:gd name="connsiteX58" fmla="*/ 276500 w 394783"/>
                <a:gd name="connsiteY58" fmla="*/ 232282 h 468508"/>
                <a:gd name="connsiteX59" fmla="*/ 265251 w 394783"/>
                <a:gd name="connsiteY59" fmla="*/ 243531 h 468508"/>
                <a:gd name="connsiteX60" fmla="*/ 252980 w 394783"/>
                <a:gd name="connsiteY60" fmla="*/ 243531 h 46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4783" h="468508">
                  <a:moveTo>
                    <a:pt x="333767" y="55027"/>
                  </a:moveTo>
                  <a:cubicBezTo>
                    <a:pt x="294566" y="17531"/>
                    <a:pt x="243435" y="-1899"/>
                    <a:pt x="189236" y="146"/>
                  </a:cubicBezTo>
                  <a:cubicBezTo>
                    <a:pt x="89360" y="4237"/>
                    <a:pt x="6186" y="85365"/>
                    <a:pt x="391" y="185242"/>
                  </a:cubicBezTo>
                  <a:cubicBezTo>
                    <a:pt x="-2336" y="228874"/>
                    <a:pt x="9254" y="270801"/>
                    <a:pt x="33115" y="306593"/>
                  </a:cubicBezTo>
                  <a:cubicBezTo>
                    <a:pt x="62090" y="350225"/>
                    <a:pt x="77770" y="399311"/>
                    <a:pt x="77770" y="448738"/>
                  </a:cubicBezTo>
                  <a:lnTo>
                    <a:pt x="77770" y="456237"/>
                  </a:lnTo>
                  <a:cubicBezTo>
                    <a:pt x="77770" y="463055"/>
                    <a:pt x="83224" y="468509"/>
                    <a:pt x="90041" y="468509"/>
                  </a:cubicBezTo>
                  <a:lnTo>
                    <a:pt x="304793" y="468509"/>
                  </a:lnTo>
                  <a:cubicBezTo>
                    <a:pt x="311610" y="468509"/>
                    <a:pt x="317064" y="463055"/>
                    <a:pt x="317064" y="456237"/>
                  </a:cubicBezTo>
                  <a:lnTo>
                    <a:pt x="317064" y="448738"/>
                  </a:lnTo>
                  <a:cubicBezTo>
                    <a:pt x="317064" y="398629"/>
                    <a:pt x="332403" y="349884"/>
                    <a:pt x="361037" y="307275"/>
                  </a:cubicBezTo>
                  <a:cubicBezTo>
                    <a:pt x="383194" y="274551"/>
                    <a:pt x="394784" y="236373"/>
                    <a:pt x="394784" y="196831"/>
                  </a:cubicBezTo>
                  <a:cubicBezTo>
                    <a:pt x="394443" y="142973"/>
                    <a:pt x="372968" y="92524"/>
                    <a:pt x="333767" y="55027"/>
                  </a:cubicBezTo>
                  <a:close/>
                  <a:moveTo>
                    <a:pt x="150035" y="243190"/>
                  </a:moveTo>
                  <a:lnTo>
                    <a:pt x="138105" y="243190"/>
                  </a:lnTo>
                  <a:cubicBezTo>
                    <a:pt x="131969" y="243190"/>
                    <a:pt x="126856" y="238077"/>
                    <a:pt x="126856" y="231942"/>
                  </a:cubicBezTo>
                  <a:lnTo>
                    <a:pt x="126856" y="230919"/>
                  </a:lnTo>
                  <a:cubicBezTo>
                    <a:pt x="126856" y="224783"/>
                    <a:pt x="131969" y="219670"/>
                    <a:pt x="138105" y="219670"/>
                  </a:cubicBezTo>
                  <a:lnTo>
                    <a:pt x="139128" y="219670"/>
                  </a:lnTo>
                  <a:cubicBezTo>
                    <a:pt x="145263" y="219670"/>
                    <a:pt x="150376" y="224783"/>
                    <a:pt x="150376" y="230919"/>
                  </a:cubicBezTo>
                  <a:lnTo>
                    <a:pt x="150376" y="243190"/>
                  </a:lnTo>
                  <a:close/>
                  <a:moveTo>
                    <a:pt x="166057" y="259212"/>
                  </a:moveTo>
                  <a:lnTo>
                    <a:pt x="236618" y="259212"/>
                  </a:lnTo>
                  <a:lnTo>
                    <a:pt x="236618" y="443625"/>
                  </a:lnTo>
                  <a:lnTo>
                    <a:pt x="166057" y="443625"/>
                  </a:lnTo>
                  <a:lnTo>
                    <a:pt x="166057" y="259212"/>
                  </a:lnTo>
                  <a:close/>
                  <a:moveTo>
                    <a:pt x="340244" y="293640"/>
                  </a:moveTo>
                  <a:cubicBezTo>
                    <a:pt x="309565" y="338976"/>
                    <a:pt x="293203" y="390789"/>
                    <a:pt x="292180" y="443966"/>
                  </a:cubicBezTo>
                  <a:lnTo>
                    <a:pt x="252980" y="443966"/>
                  </a:lnTo>
                  <a:lnTo>
                    <a:pt x="252980" y="259212"/>
                  </a:lnTo>
                  <a:lnTo>
                    <a:pt x="264910" y="259212"/>
                  </a:lnTo>
                  <a:cubicBezTo>
                    <a:pt x="279909" y="259212"/>
                    <a:pt x="292180" y="246940"/>
                    <a:pt x="292180" y="231942"/>
                  </a:cubicBezTo>
                  <a:lnTo>
                    <a:pt x="292180" y="230919"/>
                  </a:lnTo>
                  <a:cubicBezTo>
                    <a:pt x="292180" y="215920"/>
                    <a:pt x="279909" y="203649"/>
                    <a:pt x="264910" y="203649"/>
                  </a:cubicBezTo>
                  <a:lnTo>
                    <a:pt x="263888" y="203649"/>
                  </a:lnTo>
                  <a:cubicBezTo>
                    <a:pt x="248889" y="203649"/>
                    <a:pt x="236618" y="215920"/>
                    <a:pt x="236618" y="230919"/>
                  </a:cubicBezTo>
                  <a:lnTo>
                    <a:pt x="236618" y="242850"/>
                  </a:lnTo>
                  <a:lnTo>
                    <a:pt x="166057" y="242850"/>
                  </a:lnTo>
                  <a:lnTo>
                    <a:pt x="166057" y="230919"/>
                  </a:lnTo>
                  <a:cubicBezTo>
                    <a:pt x="166057" y="215920"/>
                    <a:pt x="153785" y="203649"/>
                    <a:pt x="138787" y="203649"/>
                  </a:cubicBezTo>
                  <a:lnTo>
                    <a:pt x="137764" y="203649"/>
                  </a:lnTo>
                  <a:cubicBezTo>
                    <a:pt x="122765" y="203649"/>
                    <a:pt x="110494" y="215920"/>
                    <a:pt x="110494" y="230919"/>
                  </a:cubicBezTo>
                  <a:lnTo>
                    <a:pt x="110494" y="231942"/>
                  </a:lnTo>
                  <a:cubicBezTo>
                    <a:pt x="110494" y="246940"/>
                    <a:pt x="122765" y="259212"/>
                    <a:pt x="137764" y="259212"/>
                  </a:cubicBezTo>
                  <a:lnTo>
                    <a:pt x="149695" y="259212"/>
                  </a:lnTo>
                  <a:lnTo>
                    <a:pt x="149695" y="443625"/>
                  </a:lnTo>
                  <a:lnTo>
                    <a:pt x="101972" y="443625"/>
                  </a:lnTo>
                  <a:cubicBezTo>
                    <a:pt x="100949" y="390789"/>
                    <a:pt x="84247" y="338976"/>
                    <a:pt x="53227" y="292617"/>
                  </a:cubicBezTo>
                  <a:cubicBezTo>
                    <a:pt x="32093" y="261257"/>
                    <a:pt x="22207" y="224442"/>
                    <a:pt x="24593" y="186264"/>
                  </a:cubicBezTo>
                  <a:cubicBezTo>
                    <a:pt x="29707" y="98659"/>
                    <a:pt x="102654" y="27416"/>
                    <a:pt x="190259" y="24008"/>
                  </a:cubicBezTo>
                  <a:cubicBezTo>
                    <a:pt x="237640" y="22303"/>
                    <a:pt x="282977" y="39347"/>
                    <a:pt x="317064" y="72071"/>
                  </a:cubicBezTo>
                  <a:cubicBezTo>
                    <a:pt x="351152" y="105136"/>
                    <a:pt x="370241" y="149109"/>
                    <a:pt x="370241" y="196831"/>
                  </a:cubicBezTo>
                  <a:cubicBezTo>
                    <a:pt x="369900" y="231601"/>
                    <a:pt x="359673" y="265006"/>
                    <a:pt x="340244" y="293640"/>
                  </a:cubicBezTo>
                  <a:close/>
                  <a:moveTo>
                    <a:pt x="252980" y="243190"/>
                  </a:moveTo>
                  <a:lnTo>
                    <a:pt x="252980" y="231260"/>
                  </a:lnTo>
                  <a:cubicBezTo>
                    <a:pt x="252980" y="225124"/>
                    <a:pt x="258093" y="220011"/>
                    <a:pt x="264228" y="220011"/>
                  </a:cubicBezTo>
                  <a:lnTo>
                    <a:pt x="265251" y="220011"/>
                  </a:lnTo>
                  <a:cubicBezTo>
                    <a:pt x="271387" y="220011"/>
                    <a:pt x="276500" y="225124"/>
                    <a:pt x="276500" y="231260"/>
                  </a:cubicBezTo>
                  <a:lnTo>
                    <a:pt x="276500" y="232282"/>
                  </a:lnTo>
                  <a:cubicBezTo>
                    <a:pt x="276500" y="238418"/>
                    <a:pt x="271387" y="243531"/>
                    <a:pt x="265251" y="243531"/>
                  </a:cubicBezTo>
                  <a:lnTo>
                    <a:pt x="252980" y="243531"/>
                  </a:lnTo>
                  <a:close/>
                </a:path>
              </a:pathLst>
            </a:custGeom>
            <a:solidFill>
              <a:srgbClr val="FFFFFF"/>
            </a:solidFill>
            <a:ln w="3406" cap="flat">
              <a:noFill/>
              <a:prstDash val="solid"/>
              <a:miter/>
            </a:ln>
          </p:spPr>
          <p:txBody>
            <a:bodyPr rtlCol="0" anchor="ctr"/>
            <a:lstStyle/>
            <a:p>
              <a:endParaRPr lang="en-US" dirty="0"/>
            </a:p>
          </p:txBody>
        </p:sp>
        <p:sp>
          <p:nvSpPr>
            <p:cNvPr id="32" name="Freeform: Shape 2300">
              <a:extLst>
                <a:ext uri="{FF2B5EF4-FFF2-40B4-BE49-F238E27FC236}">
                  <a16:creationId xmlns:a16="http://schemas.microsoft.com/office/drawing/2014/main" id="{23387E7B-A0EA-4898-15A9-06641296FCE7}"/>
                </a:ext>
              </a:extLst>
            </p:cNvPr>
            <p:cNvSpPr/>
            <p:nvPr/>
          </p:nvSpPr>
          <p:spPr>
            <a:xfrm>
              <a:off x="3705567" y="4437017"/>
              <a:ext cx="226340" cy="24543"/>
            </a:xfrm>
            <a:custGeom>
              <a:avLst/>
              <a:gdLst>
                <a:gd name="connsiteX0" fmla="*/ 214069 w 226340"/>
                <a:gd name="connsiteY0" fmla="*/ 0 h 24543"/>
                <a:gd name="connsiteX1" fmla="*/ 12271 w 226340"/>
                <a:gd name="connsiteY1" fmla="*/ 0 h 24543"/>
                <a:gd name="connsiteX2" fmla="*/ 0 w 226340"/>
                <a:gd name="connsiteY2" fmla="*/ 12272 h 24543"/>
                <a:gd name="connsiteX3" fmla="*/ 12271 w 226340"/>
                <a:gd name="connsiteY3" fmla="*/ 24543 h 24543"/>
                <a:gd name="connsiteX4" fmla="*/ 214069 w 226340"/>
                <a:gd name="connsiteY4" fmla="*/ 24543 h 24543"/>
                <a:gd name="connsiteX5" fmla="*/ 226341 w 226340"/>
                <a:gd name="connsiteY5" fmla="*/ 12272 h 24543"/>
                <a:gd name="connsiteX6" fmla="*/ 214069 w 226340"/>
                <a:gd name="connsiteY6" fmla="*/ 0 h 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40" h="24543">
                  <a:moveTo>
                    <a:pt x="214069" y="0"/>
                  </a:moveTo>
                  <a:lnTo>
                    <a:pt x="12271" y="0"/>
                  </a:lnTo>
                  <a:cubicBezTo>
                    <a:pt x="5454" y="0"/>
                    <a:pt x="0" y="5454"/>
                    <a:pt x="0" y="12272"/>
                  </a:cubicBezTo>
                  <a:cubicBezTo>
                    <a:pt x="0" y="19089"/>
                    <a:pt x="5454" y="24543"/>
                    <a:pt x="12271" y="24543"/>
                  </a:cubicBezTo>
                  <a:lnTo>
                    <a:pt x="214069" y="24543"/>
                  </a:lnTo>
                  <a:cubicBezTo>
                    <a:pt x="220887" y="24543"/>
                    <a:pt x="226341" y="19089"/>
                    <a:pt x="226341" y="12272"/>
                  </a:cubicBezTo>
                  <a:cubicBezTo>
                    <a:pt x="226341" y="5454"/>
                    <a:pt x="220887" y="0"/>
                    <a:pt x="214069" y="0"/>
                  </a:cubicBezTo>
                  <a:close/>
                </a:path>
              </a:pathLst>
            </a:custGeom>
            <a:solidFill>
              <a:srgbClr val="FFFFFF"/>
            </a:solidFill>
            <a:ln w="3406" cap="flat">
              <a:noFill/>
              <a:prstDash val="solid"/>
              <a:miter/>
            </a:ln>
          </p:spPr>
          <p:txBody>
            <a:bodyPr rtlCol="0" anchor="ctr"/>
            <a:lstStyle/>
            <a:p>
              <a:endParaRPr lang="en-US" dirty="0"/>
            </a:p>
          </p:txBody>
        </p:sp>
        <p:sp>
          <p:nvSpPr>
            <p:cNvPr id="33" name="Freeform: Shape 2301">
              <a:extLst>
                <a:ext uri="{FF2B5EF4-FFF2-40B4-BE49-F238E27FC236}">
                  <a16:creationId xmlns:a16="http://schemas.microsoft.com/office/drawing/2014/main" id="{2C5C489C-17AB-01B4-AC63-8E15FA13F3CF}"/>
                </a:ext>
              </a:extLst>
            </p:cNvPr>
            <p:cNvSpPr/>
            <p:nvPr/>
          </p:nvSpPr>
          <p:spPr>
            <a:xfrm>
              <a:off x="3728065" y="4477581"/>
              <a:ext cx="181686" cy="24543"/>
            </a:xfrm>
            <a:custGeom>
              <a:avLst/>
              <a:gdLst>
                <a:gd name="connsiteX0" fmla="*/ 169415 w 181686"/>
                <a:gd name="connsiteY0" fmla="*/ 0 h 24543"/>
                <a:gd name="connsiteX1" fmla="*/ 12272 w 181686"/>
                <a:gd name="connsiteY1" fmla="*/ 0 h 24543"/>
                <a:gd name="connsiteX2" fmla="*/ 0 w 181686"/>
                <a:gd name="connsiteY2" fmla="*/ 12271 h 24543"/>
                <a:gd name="connsiteX3" fmla="*/ 12272 w 181686"/>
                <a:gd name="connsiteY3" fmla="*/ 24543 h 24543"/>
                <a:gd name="connsiteX4" fmla="*/ 169415 w 181686"/>
                <a:gd name="connsiteY4" fmla="*/ 24543 h 24543"/>
                <a:gd name="connsiteX5" fmla="*/ 181686 w 181686"/>
                <a:gd name="connsiteY5" fmla="*/ 12271 h 24543"/>
                <a:gd name="connsiteX6" fmla="*/ 169415 w 181686"/>
                <a:gd name="connsiteY6" fmla="*/ 0 h 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86" h="24543">
                  <a:moveTo>
                    <a:pt x="169415" y="0"/>
                  </a:moveTo>
                  <a:lnTo>
                    <a:pt x="12272" y="0"/>
                  </a:lnTo>
                  <a:cubicBezTo>
                    <a:pt x="5454" y="0"/>
                    <a:pt x="0" y="5454"/>
                    <a:pt x="0" y="12271"/>
                  </a:cubicBezTo>
                  <a:cubicBezTo>
                    <a:pt x="0" y="19089"/>
                    <a:pt x="5454" y="24543"/>
                    <a:pt x="12272" y="24543"/>
                  </a:cubicBezTo>
                  <a:lnTo>
                    <a:pt x="169415" y="24543"/>
                  </a:lnTo>
                  <a:cubicBezTo>
                    <a:pt x="176232" y="24543"/>
                    <a:pt x="181686" y="19089"/>
                    <a:pt x="181686" y="12271"/>
                  </a:cubicBezTo>
                  <a:cubicBezTo>
                    <a:pt x="181686" y="5795"/>
                    <a:pt x="176232" y="0"/>
                    <a:pt x="169415" y="0"/>
                  </a:cubicBezTo>
                  <a:close/>
                </a:path>
              </a:pathLst>
            </a:custGeom>
            <a:solidFill>
              <a:srgbClr val="FFFFFF"/>
            </a:solidFill>
            <a:ln w="3406" cap="flat">
              <a:noFill/>
              <a:prstDash val="solid"/>
              <a:miter/>
            </a:ln>
          </p:spPr>
          <p:txBody>
            <a:bodyPr rtlCol="0" anchor="ctr"/>
            <a:lstStyle/>
            <a:p>
              <a:endParaRPr lang="en-US" dirty="0"/>
            </a:p>
          </p:txBody>
        </p:sp>
        <p:sp>
          <p:nvSpPr>
            <p:cNvPr id="34" name="Freeform: Shape 2302">
              <a:extLst>
                <a:ext uri="{FF2B5EF4-FFF2-40B4-BE49-F238E27FC236}">
                  <a16:creationId xmlns:a16="http://schemas.microsoft.com/office/drawing/2014/main" id="{C9B9CFEE-F1C3-BE16-86AB-4D2329EA9B74}"/>
                </a:ext>
              </a:extLst>
            </p:cNvPr>
            <p:cNvSpPr/>
            <p:nvPr/>
          </p:nvSpPr>
          <p:spPr>
            <a:xfrm>
              <a:off x="3738749" y="4516781"/>
              <a:ext cx="159443" cy="24543"/>
            </a:xfrm>
            <a:custGeom>
              <a:avLst/>
              <a:gdLst>
                <a:gd name="connsiteX0" fmla="*/ 158731 w 159443"/>
                <a:gd name="connsiteY0" fmla="*/ 1364 h 24543"/>
                <a:gd name="connsiteX1" fmla="*/ 138960 w 159443"/>
                <a:gd name="connsiteY1" fmla="*/ 682 h 24543"/>
                <a:gd name="connsiteX2" fmla="*/ 119189 w 159443"/>
                <a:gd name="connsiteY2" fmla="*/ 341 h 24543"/>
                <a:gd name="connsiteX3" fmla="*/ 79989 w 159443"/>
                <a:gd name="connsiteY3" fmla="*/ 0 h 24543"/>
                <a:gd name="connsiteX4" fmla="*/ 40788 w 159443"/>
                <a:gd name="connsiteY4" fmla="*/ 341 h 24543"/>
                <a:gd name="connsiteX5" fmla="*/ 21017 w 159443"/>
                <a:gd name="connsiteY5" fmla="*/ 682 h 24543"/>
                <a:gd name="connsiteX6" fmla="*/ 1246 w 159443"/>
                <a:gd name="connsiteY6" fmla="*/ 1364 h 24543"/>
                <a:gd name="connsiteX7" fmla="*/ 224 w 159443"/>
                <a:gd name="connsiteY7" fmla="*/ 1704 h 24543"/>
                <a:gd name="connsiteX8" fmla="*/ 565 w 159443"/>
                <a:gd name="connsiteY8" fmla="*/ 3409 h 24543"/>
                <a:gd name="connsiteX9" fmla="*/ 1246 w 159443"/>
                <a:gd name="connsiteY9" fmla="*/ 3750 h 24543"/>
                <a:gd name="connsiteX10" fmla="*/ 40447 w 159443"/>
                <a:gd name="connsiteY10" fmla="*/ 20112 h 24543"/>
                <a:gd name="connsiteX11" fmla="*/ 79648 w 159443"/>
                <a:gd name="connsiteY11" fmla="*/ 24543 h 24543"/>
                <a:gd name="connsiteX12" fmla="*/ 118848 w 159443"/>
                <a:gd name="connsiteY12" fmla="*/ 20112 h 24543"/>
                <a:gd name="connsiteX13" fmla="*/ 158049 w 159443"/>
                <a:gd name="connsiteY13" fmla="*/ 3750 h 24543"/>
                <a:gd name="connsiteX14" fmla="*/ 158731 w 159443"/>
                <a:gd name="connsiteY14" fmla="*/ 3409 h 24543"/>
                <a:gd name="connsiteX15" fmla="*/ 159072 w 159443"/>
                <a:gd name="connsiteY15" fmla="*/ 2386 h 24543"/>
                <a:gd name="connsiteX16" fmla="*/ 158731 w 159443"/>
                <a:gd name="connsiteY16" fmla="*/ 1364 h 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443" h="24543">
                  <a:moveTo>
                    <a:pt x="158731" y="1364"/>
                  </a:moveTo>
                  <a:lnTo>
                    <a:pt x="138960" y="682"/>
                  </a:lnTo>
                  <a:lnTo>
                    <a:pt x="119189" y="341"/>
                  </a:lnTo>
                  <a:lnTo>
                    <a:pt x="79989" y="0"/>
                  </a:lnTo>
                  <a:lnTo>
                    <a:pt x="40788" y="341"/>
                  </a:lnTo>
                  <a:lnTo>
                    <a:pt x="21017" y="682"/>
                  </a:lnTo>
                  <a:lnTo>
                    <a:pt x="1246" y="1364"/>
                  </a:lnTo>
                  <a:cubicBezTo>
                    <a:pt x="906" y="1364"/>
                    <a:pt x="565" y="1704"/>
                    <a:pt x="224" y="1704"/>
                  </a:cubicBezTo>
                  <a:cubicBezTo>
                    <a:pt x="-117" y="2386"/>
                    <a:pt x="-117" y="3068"/>
                    <a:pt x="565" y="3409"/>
                  </a:cubicBezTo>
                  <a:lnTo>
                    <a:pt x="1246" y="3750"/>
                  </a:lnTo>
                  <a:cubicBezTo>
                    <a:pt x="14200" y="12271"/>
                    <a:pt x="27494" y="16703"/>
                    <a:pt x="40447" y="20112"/>
                  </a:cubicBezTo>
                  <a:cubicBezTo>
                    <a:pt x="53400" y="23179"/>
                    <a:pt x="66694" y="24543"/>
                    <a:pt x="79648" y="24543"/>
                  </a:cubicBezTo>
                  <a:cubicBezTo>
                    <a:pt x="92601" y="24543"/>
                    <a:pt x="105895" y="23179"/>
                    <a:pt x="118848" y="20112"/>
                  </a:cubicBezTo>
                  <a:cubicBezTo>
                    <a:pt x="131802" y="17044"/>
                    <a:pt x="145096" y="12612"/>
                    <a:pt x="158049" y="3750"/>
                  </a:cubicBezTo>
                  <a:lnTo>
                    <a:pt x="158731" y="3409"/>
                  </a:lnTo>
                  <a:cubicBezTo>
                    <a:pt x="159072" y="3068"/>
                    <a:pt x="159072" y="2727"/>
                    <a:pt x="159072" y="2386"/>
                  </a:cubicBezTo>
                  <a:cubicBezTo>
                    <a:pt x="159753" y="1704"/>
                    <a:pt x="159413" y="1364"/>
                    <a:pt x="158731" y="1364"/>
                  </a:cubicBezTo>
                  <a:close/>
                </a:path>
              </a:pathLst>
            </a:custGeom>
            <a:solidFill>
              <a:srgbClr val="FFFFFF"/>
            </a:solidFill>
            <a:ln w="3406" cap="flat">
              <a:noFill/>
              <a:prstDash val="solid"/>
              <a:miter/>
            </a:ln>
          </p:spPr>
          <p:txBody>
            <a:bodyPr rtlCol="0" anchor="ctr"/>
            <a:lstStyle/>
            <a:p>
              <a:endParaRPr lang="en-US" dirty="0"/>
            </a:p>
          </p:txBody>
        </p:sp>
      </p:grpSp>
      <p:grpSp>
        <p:nvGrpSpPr>
          <p:cNvPr id="35" name="Graphic 1165">
            <a:extLst>
              <a:ext uri="{FF2B5EF4-FFF2-40B4-BE49-F238E27FC236}">
                <a16:creationId xmlns:a16="http://schemas.microsoft.com/office/drawing/2014/main" id="{0DBB1336-6094-9C52-045D-17BC2D6BE896}"/>
              </a:ext>
            </a:extLst>
          </p:cNvPr>
          <p:cNvGrpSpPr/>
          <p:nvPr/>
        </p:nvGrpSpPr>
        <p:grpSpPr>
          <a:xfrm>
            <a:off x="3525946" y="3949681"/>
            <a:ext cx="615279" cy="614597"/>
            <a:chOff x="5770247" y="3939680"/>
            <a:chExt cx="615279" cy="614597"/>
          </a:xfrm>
          <a:solidFill>
            <a:srgbClr val="FFFFFF"/>
          </a:solidFill>
        </p:grpSpPr>
        <p:sp>
          <p:nvSpPr>
            <p:cNvPr id="36" name="Freeform: Shape 2304">
              <a:extLst>
                <a:ext uri="{FF2B5EF4-FFF2-40B4-BE49-F238E27FC236}">
                  <a16:creationId xmlns:a16="http://schemas.microsoft.com/office/drawing/2014/main" id="{327B1280-FE44-DB63-3B31-417D4816D672}"/>
                </a:ext>
              </a:extLst>
            </p:cNvPr>
            <p:cNvSpPr/>
            <p:nvPr/>
          </p:nvSpPr>
          <p:spPr>
            <a:xfrm>
              <a:off x="5770247" y="3939680"/>
              <a:ext cx="615279" cy="614597"/>
            </a:xfrm>
            <a:custGeom>
              <a:avLst/>
              <a:gdLst>
                <a:gd name="connsiteX0" fmla="*/ 603349 w 615279"/>
                <a:gd name="connsiteY0" fmla="*/ 243726 h 614597"/>
                <a:gd name="connsiteX1" fmla="*/ 524266 w 615279"/>
                <a:gd name="connsiteY1" fmla="*/ 236226 h 614597"/>
                <a:gd name="connsiteX2" fmla="*/ 507904 w 615279"/>
                <a:gd name="connsiteY2" fmla="*/ 224296 h 614597"/>
                <a:gd name="connsiteX3" fmla="*/ 507563 w 615279"/>
                <a:gd name="connsiteY3" fmla="*/ 223955 h 614597"/>
                <a:gd name="connsiteX4" fmla="*/ 510631 w 615279"/>
                <a:gd name="connsiteY4" fmla="*/ 203843 h 614597"/>
                <a:gd name="connsiteX5" fmla="*/ 561421 w 615279"/>
                <a:gd name="connsiteY5" fmla="*/ 142486 h 614597"/>
                <a:gd name="connsiteX6" fmla="*/ 560739 w 615279"/>
                <a:gd name="connsiteY6" fmla="*/ 125783 h 614597"/>
                <a:gd name="connsiteX7" fmla="*/ 488815 w 615279"/>
                <a:gd name="connsiteY7" fmla="*/ 53858 h 614597"/>
                <a:gd name="connsiteX8" fmla="*/ 472112 w 615279"/>
                <a:gd name="connsiteY8" fmla="*/ 53176 h 614597"/>
                <a:gd name="connsiteX9" fmla="*/ 412118 w 615279"/>
                <a:gd name="connsiteY9" fmla="*/ 102603 h 614597"/>
                <a:gd name="connsiteX10" fmla="*/ 390302 w 615279"/>
                <a:gd name="connsiteY10" fmla="*/ 105671 h 614597"/>
                <a:gd name="connsiteX11" fmla="*/ 378030 w 615279"/>
                <a:gd name="connsiteY11" fmla="*/ 88628 h 614597"/>
                <a:gd name="connsiteX12" fmla="*/ 370531 w 615279"/>
                <a:gd name="connsiteY12" fmla="*/ 11249 h 614597"/>
                <a:gd name="connsiteX13" fmla="*/ 357919 w 615279"/>
                <a:gd name="connsiteY13" fmla="*/ 0 h 614597"/>
                <a:gd name="connsiteX14" fmla="*/ 256338 w 615279"/>
                <a:gd name="connsiteY14" fmla="*/ 0 h 614597"/>
                <a:gd name="connsiteX15" fmla="*/ 243726 w 615279"/>
                <a:gd name="connsiteY15" fmla="*/ 11249 h 614597"/>
                <a:gd name="connsiteX16" fmla="*/ 236908 w 615279"/>
                <a:gd name="connsiteY16" fmla="*/ 84196 h 614597"/>
                <a:gd name="connsiteX17" fmla="*/ 222250 w 615279"/>
                <a:gd name="connsiteY17" fmla="*/ 102944 h 614597"/>
                <a:gd name="connsiteX18" fmla="*/ 221569 w 615279"/>
                <a:gd name="connsiteY18" fmla="*/ 103285 h 614597"/>
                <a:gd name="connsiteX19" fmla="*/ 199071 w 615279"/>
                <a:gd name="connsiteY19" fmla="*/ 99876 h 614597"/>
                <a:gd name="connsiteX20" fmla="*/ 142486 w 615279"/>
                <a:gd name="connsiteY20" fmla="*/ 53176 h 614597"/>
                <a:gd name="connsiteX21" fmla="*/ 125783 w 615279"/>
                <a:gd name="connsiteY21" fmla="*/ 53858 h 614597"/>
                <a:gd name="connsiteX22" fmla="*/ 53858 w 615279"/>
                <a:gd name="connsiteY22" fmla="*/ 125783 h 614597"/>
                <a:gd name="connsiteX23" fmla="*/ 53176 w 615279"/>
                <a:gd name="connsiteY23" fmla="*/ 142486 h 614597"/>
                <a:gd name="connsiteX24" fmla="*/ 98513 w 615279"/>
                <a:gd name="connsiteY24" fmla="*/ 197367 h 614597"/>
                <a:gd name="connsiteX25" fmla="*/ 101240 w 615279"/>
                <a:gd name="connsiteY25" fmla="*/ 218160 h 614597"/>
                <a:gd name="connsiteX26" fmla="*/ 98172 w 615279"/>
                <a:gd name="connsiteY26" fmla="*/ 225318 h 614597"/>
                <a:gd name="connsiteX27" fmla="*/ 81810 w 615279"/>
                <a:gd name="connsiteY27" fmla="*/ 237249 h 614597"/>
                <a:gd name="connsiteX28" fmla="*/ 11249 w 615279"/>
                <a:gd name="connsiteY28" fmla="*/ 244066 h 614597"/>
                <a:gd name="connsiteX29" fmla="*/ 0 w 615279"/>
                <a:gd name="connsiteY29" fmla="*/ 256679 h 614597"/>
                <a:gd name="connsiteX30" fmla="*/ 0 w 615279"/>
                <a:gd name="connsiteY30" fmla="*/ 358260 h 614597"/>
                <a:gd name="connsiteX31" fmla="*/ 11249 w 615279"/>
                <a:gd name="connsiteY31" fmla="*/ 370872 h 614597"/>
                <a:gd name="connsiteX32" fmla="*/ 80106 w 615279"/>
                <a:gd name="connsiteY32" fmla="*/ 377349 h 614597"/>
                <a:gd name="connsiteX33" fmla="*/ 96467 w 615279"/>
                <a:gd name="connsiteY33" fmla="*/ 389620 h 614597"/>
                <a:gd name="connsiteX34" fmla="*/ 100217 w 615279"/>
                <a:gd name="connsiteY34" fmla="*/ 398483 h 614597"/>
                <a:gd name="connsiteX35" fmla="*/ 97490 w 615279"/>
                <a:gd name="connsiteY35" fmla="*/ 418935 h 614597"/>
                <a:gd name="connsiteX36" fmla="*/ 53517 w 615279"/>
                <a:gd name="connsiteY36" fmla="*/ 472112 h 614597"/>
                <a:gd name="connsiteX37" fmla="*/ 54199 w 615279"/>
                <a:gd name="connsiteY37" fmla="*/ 488815 h 614597"/>
                <a:gd name="connsiteX38" fmla="*/ 126124 w 615279"/>
                <a:gd name="connsiteY38" fmla="*/ 560740 h 614597"/>
                <a:gd name="connsiteX39" fmla="*/ 142827 w 615279"/>
                <a:gd name="connsiteY39" fmla="*/ 561421 h 614597"/>
                <a:gd name="connsiteX40" fmla="*/ 197026 w 615279"/>
                <a:gd name="connsiteY40" fmla="*/ 516767 h 614597"/>
                <a:gd name="connsiteX41" fmla="*/ 217137 w 615279"/>
                <a:gd name="connsiteY41" fmla="*/ 513699 h 614597"/>
                <a:gd name="connsiteX42" fmla="*/ 224978 w 615279"/>
                <a:gd name="connsiteY42" fmla="*/ 516767 h 614597"/>
                <a:gd name="connsiteX43" fmla="*/ 237590 w 615279"/>
                <a:gd name="connsiteY43" fmla="*/ 533129 h 614597"/>
                <a:gd name="connsiteX44" fmla="*/ 244407 w 615279"/>
                <a:gd name="connsiteY44" fmla="*/ 603349 h 614597"/>
                <a:gd name="connsiteX45" fmla="*/ 257020 w 615279"/>
                <a:gd name="connsiteY45" fmla="*/ 614598 h 614597"/>
                <a:gd name="connsiteX46" fmla="*/ 358600 w 615279"/>
                <a:gd name="connsiteY46" fmla="*/ 614598 h 614597"/>
                <a:gd name="connsiteX47" fmla="*/ 371213 w 615279"/>
                <a:gd name="connsiteY47" fmla="*/ 603349 h 614597"/>
                <a:gd name="connsiteX48" fmla="*/ 378371 w 615279"/>
                <a:gd name="connsiteY48" fmla="*/ 529720 h 614597"/>
                <a:gd name="connsiteX49" fmla="*/ 390302 w 615279"/>
                <a:gd name="connsiteY49" fmla="*/ 513358 h 614597"/>
                <a:gd name="connsiteX50" fmla="*/ 394733 w 615279"/>
                <a:gd name="connsiteY50" fmla="*/ 511313 h 614597"/>
                <a:gd name="connsiteX51" fmla="*/ 415527 w 615279"/>
                <a:gd name="connsiteY51" fmla="*/ 514040 h 614597"/>
                <a:gd name="connsiteX52" fmla="*/ 472793 w 615279"/>
                <a:gd name="connsiteY52" fmla="*/ 561080 h 614597"/>
                <a:gd name="connsiteX53" fmla="*/ 489496 w 615279"/>
                <a:gd name="connsiteY53" fmla="*/ 560399 h 614597"/>
                <a:gd name="connsiteX54" fmla="*/ 561421 w 615279"/>
                <a:gd name="connsiteY54" fmla="*/ 488474 h 614597"/>
                <a:gd name="connsiteX55" fmla="*/ 562103 w 615279"/>
                <a:gd name="connsiteY55" fmla="*/ 471771 h 614597"/>
                <a:gd name="connsiteX56" fmla="*/ 512676 w 615279"/>
                <a:gd name="connsiteY56" fmla="*/ 411777 h 614597"/>
                <a:gd name="connsiteX57" fmla="*/ 509608 w 615279"/>
                <a:gd name="connsiteY57" fmla="*/ 392006 h 614597"/>
                <a:gd name="connsiteX58" fmla="*/ 510290 w 615279"/>
                <a:gd name="connsiteY58" fmla="*/ 389961 h 614597"/>
                <a:gd name="connsiteX59" fmla="*/ 526652 w 615279"/>
                <a:gd name="connsiteY59" fmla="*/ 377690 h 614597"/>
                <a:gd name="connsiteX60" fmla="*/ 604030 w 615279"/>
                <a:gd name="connsiteY60" fmla="*/ 370190 h 614597"/>
                <a:gd name="connsiteX61" fmla="*/ 615279 w 615279"/>
                <a:gd name="connsiteY61" fmla="*/ 357578 h 614597"/>
                <a:gd name="connsiteX62" fmla="*/ 615279 w 615279"/>
                <a:gd name="connsiteY62" fmla="*/ 255997 h 614597"/>
                <a:gd name="connsiteX63" fmla="*/ 603349 w 615279"/>
                <a:gd name="connsiteY63" fmla="*/ 243726 h 614597"/>
                <a:gd name="connsiteX64" fmla="*/ 589714 w 615279"/>
                <a:gd name="connsiteY64" fmla="*/ 346329 h 614597"/>
                <a:gd name="connsiteX65" fmla="*/ 523584 w 615279"/>
                <a:gd name="connsiteY65" fmla="*/ 352806 h 614597"/>
                <a:gd name="connsiteX66" fmla="*/ 486088 w 615279"/>
                <a:gd name="connsiteY66" fmla="*/ 381098 h 614597"/>
                <a:gd name="connsiteX67" fmla="*/ 485406 w 615279"/>
                <a:gd name="connsiteY67" fmla="*/ 382803 h 614597"/>
                <a:gd name="connsiteX68" fmla="*/ 492564 w 615279"/>
                <a:gd name="connsiteY68" fmla="*/ 427798 h 614597"/>
                <a:gd name="connsiteX69" fmla="*/ 534833 w 615279"/>
                <a:gd name="connsiteY69" fmla="*/ 478929 h 614597"/>
                <a:gd name="connsiteX70" fmla="*/ 479270 w 615279"/>
                <a:gd name="connsiteY70" fmla="*/ 534492 h 614597"/>
                <a:gd name="connsiteX71" fmla="*/ 430866 w 615279"/>
                <a:gd name="connsiteY71" fmla="*/ 494610 h 614597"/>
                <a:gd name="connsiteX72" fmla="*/ 383825 w 615279"/>
                <a:gd name="connsiteY72" fmla="*/ 488474 h 614597"/>
                <a:gd name="connsiteX73" fmla="*/ 380076 w 615279"/>
                <a:gd name="connsiteY73" fmla="*/ 490178 h 614597"/>
                <a:gd name="connsiteX74" fmla="*/ 352806 w 615279"/>
                <a:gd name="connsiteY74" fmla="*/ 526993 h 614597"/>
                <a:gd name="connsiteX75" fmla="*/ 347011 w 615279"/>
                <a:gd name="connsiteY75" fmla="*/ 589373 h 614597"/>
                <a:gd name="connsiteX76" fmla="*/ 267928 w 615279"/>
                <a:gd name="connsiteY76" fmla="*/ 589373 h 614597"/>
                <a:gd name="connsiteX77" fmla="*/ 262474 w 615279"/>
                <a:gd name="connsiteY77" fmla="*/ 530743 h 614597"/>
                <a:gd name="connsiteX78" fmla="*/ 233840 w 615279"/>
                <a:gd name="connsiteY78" fmla="*/ 493246 h 614597"/>
                <a:gd name="connsiteX79" fmla="*/ 227023 w 615279"/>
                <a:gd name="connsiteY79" fmla="*/ 490519 h 614597"/>
                <a:gd name="connsiteX80" fmla="*/ 181345 w 615279"/>
                <a:gd name="connsiteY80" fmla="*/ 497337 h 614597"/>
                <a:gd name="connsiteX81" fmla="*/ 136009 w 615279"/>
                <a:gd name="connsiteY81" fmla="*/ 534833 h 614597"/>
                <a:gd name="connsiteX82" fmla="*/ 80446 w 615279"/>
                <a:gd name="connsiteY82" fmla="*/ 479270 h 614597"/>
                <a:gd name="connsiteX83" fmla="*/ 117261 w 615279"/>
                <a:gd name="connsiteY83" fmla="*/ 434957 h 614597"/>
                <a:gd name="connsiteX84" fmla="*/ 123737 w 615279"/>
                <a:gd name="connsiteY84" fmla="*/ 388598 h 614597"/>
                <a:gd name="connsiteX85" fmla="*/ 120670 w 615279"/>
                <a:gd name="connsiteY85" fmla="*/ 380758 h 614597"/>
                <a:gd name="connsiteX86" fmla="*/ 83174 w 615279"/>
                <a:gd name="connsiteY86" fmla="*/ 352465 h 614597"/>
                <a:gd name="connsiteX87" fmla="*/ 25566 w 615279"/>
                <a:gd name="connsiteY87" fmla="*/ 347011 h 614597"/>
                <a:gd name="connsiteX88" fmla="*/ 25566 w 615279"/>
                <a:gd name="connsiteY88" fmla="*/ 268269 h 614597"/>
                <a:gd name="connsiteX89" fmla="*/ 84878 w 615279"/>
                <a:gd name="connsiteY89" fmla="*/ 262474 h 614597"/>
                <a:gd name="connsiteX90" fmla="*/ 122033 w 615279"/>
                <a:gd name="connsiteY90" fmla="*/ 234863 h 614597"/>
                <a:gd name="connsiteX91" fmla="*/ 124760 w 615279"/>
                <a:gd name="connsiteY91" fmla="*/ 228727 h 614597"/>
                <a:gd name="connsiteX92" fmla="*/ 118624 w 615279"/>
                <a:gd name="connsiteY92" fmla="*/ 181686 h 614597"/>
                <a:gd name="connsiteX93" fmla="*/ 80787 w 615279"/>
                <a:gd name="connsiteY93" fmla="*/ 135668 h 614597"/>
                <a:gd name="connsiteX94" fmla="*/ 136350 w 615279"/>
                <a:gd name="connsiteY94" fmla="*/ 80106 h 614597"/>
                <a:gd name="connsiteX95" fmla="*/ 184073 w 615279"/>
                <a:gd name="connsiteY95" fmla="*/ 119647 h 614597"/>
                <a:gd name="connsiteX96" fmla="*/ 231795 w 615279"/>
                <a:gd name="connsiteY96" fmla="*/ 127146 h 614597"/>
                <a:gd name="connsiteX97" fmla="*/ 232477 w 615279"/>
                <a:gd name="connsiteY97" fmla="*/ 126806 h 614597"/>
                <a:gd name="connsiteX98" fmla="*/ 262815 w 615279"/>
                <a:gd name="connsiteY98" fmla="*/ 86923 h 614597"/>
                <a:gd name="connsiteX99" fmla="*/ 268609 w 615279"/>
                <a:gd name="connsiteY99" fmla="*/ 25225 h 614597"/>
                <a:gd name="connsiteX100" fmla="*/ 347352 w 615279"/>
                <a:gd name="connsiteY100" fmla="*/ 25225 h 614597"/>
                <a:gd name="connsiteX101" fmla="*/ 353487 w 615279"/>
                <a:gd name="connsiteY101" fmla="*/ 91354 h 614597"/>
                <a:gd name="connsiteX102" fmla="*/ 381439 w 615279"/>
                <a:gd name="connsiteY102" fmla="*/ 129192 h 614597"/>
                <a:gd name="connsiteX103" fmla="*/ 428821 w 615279"/>
                <a:gd name="connsiteY103" fmla="*/ 122374 h 614597"/>
                <a:gd name="connsiteX104" fmla="*/ 479952 w 615279"/>
                <a:gd name="connsiteY104" fmla="*/ 80106 h 614597"/>
                <a:gd name="connsiteX105" fmla="*/ 535515 w 615279"/>
                <a:gd name="connsiteY105" fmla="*/ 135668 h 614597"/>
                <a:gd name="connsiteX106" fmla="*/ 492224 w 615279"/>
                <a:gd name="connsiteY106" fmla="*/ 188163 h 614597"/>
                <a:gd name="connsiteX107" fmla="*/ 485747 w 615279"/>
                <a:gd name="connsiteY107" fmla="*/ 234181 h 614597"/>
                <a:gd name="connsiteX108" fmla="*/ 522902 w 615279"/>
                <a:gd name="connsiteY108" fmla="*/ 261451 h 614597"/>
                <a:gd name="connsiteX109" fmla="*/ 590736 w 615279"/>
                <a:gd name="connsiteY109" fmla="*/ 267928 h 614597"/>
                <a:gd name="connsiteX110" fmla="*/ 590736 w 615279"/>
                <a:gd name="connsiteY110" fmla="*/ 346329 h 61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15279" h="614597">
                  <a:moveTo>
                    <a:pt x="603349" y="243726"/>
                  </a:moveTo>
                  <a:lnTo>
                    <a:pt x="524266" y="236226"/>
                  </a:lnTo>
                  <a:cubicBezTo>
                    <a:pt x="517107" y="235545"/>
                    <a:pt x="510972" y="231113"/>
                    <a:pt x="507904" y="224296"/>
                  </a:cubicBezTo>
                  <a:cubicBezTo>
                    <a:pt x="507904" y="224296"/>
                    <a:pt x="507904" y="223955"/>
                    <a:pt x="507563" y="223955"/>
                  </a:cubicBezTo>
                  <a:cubicBezTo>
                    <a:pt x="504836" y="217137"/>
                    <a:pt x="505859" y="209638"/>
                    <a:pt x="510631" y="203843"/>
                  </a:cubicBezTo>
                  <a:lnTo>
                    <a:pt x="561421" y="142486"/>
                  </a:lnTo>
                  <a:cubicBezTo>
                    <a:pt x="565512" y="137373"/>
                    <a:pt x="565171" y="130214"/>
                    <a:pt x="560739" y="125783"/>
                  </a:cubicBezTo>
                  <a:lnTo>
                    <a:pt x="488815" y="53858"/>
                  </a:lnTo>
                  <a:cubicBezTo>
                    <a:pt x="484383" y="49427"/>
                    <a:pt x="476884" y="49086"/>
                    <a:pt x="472112" y="53176"/>
                  </a:cubicBezTo>
                  <a:lnTo>
                    <a:pt x="412118" y="102603"/>
                  </a:lnTo>
                  <a:cubicBezTo>
                    <a:pt x="405982" y="107716"/>
                    <a:pt x="397801" y="108739"/>
                    <a:pt x="390302" y="105671"/>
                  </a:cubicBezTo>
                  <a:cubicBezTo>
                    <a:pt x="383484" y="102603"/>
                    <a:pt x="378712" y="96127"/>
                    <a:pt x="378030" y="88628"/>
                  </a:cubicBezTo>
                  <a:lnTo>
                    <a:pt x="370531" y="11249"/>
                  </a:lnTo>
                  <a:cubicBezTo>
                    <a:pt x="369849" y="4772"/>
                    <a:pt x="364395" y="0"/>
                    <a:pt x="357919" y="0"/>
                  </a:cubicBezTo>
                  <a:lnTo>
                    <a:pt x="256338" y="0"/>
                  </a:lnTo>
                  <a:cubicBezTo>
                    <a:pt x="249861" y="0"/>
                    <a:pt x="244407" y="4772"/>
                    <a:pt x="243726" y="11249"/>
                  </a:cubicBezTo>
                  <a:lnTo>
                    <a:pt x="236908" y="84196"/>
                  </a:lnTo>
                  <a:cubicBezTo>
                    <a:pt x="236226" y="92718"/>
                    <a:pt x="230431" y="99876"/>
                    <a:pt x="222250" y="102944"/>
                  </a:cubicBezTo>
                  <a:lnTo>
                    <a:pt x="221569" y="103285"/>
                  </a:lnTo>
                  <a:cubicBezTo>
                    <a:pt x="213728" y="106353"/>
                    <a:pt x="205207" y="104989"/>
                    <a:pt x="199071" y="99876"/>
                  </a:cubicBezTo>
                  <a:lnTo>
                    <a:pt x="142486" y="53176"/>
                  </a:lnTo>
                  <a:cubicBezTo>
                    <a:pt x="137372" y="49086"/>
                    <a:pt x="130214" y="49427"/>
                    <a:pt x="125783" y="53858"/>
                  </a:cubicBezTo>
                  <a:lnTo>
                    <a:pt x="53858" y="125783"/>
                  </a:lnTo>
                  <a:cubicBezTo>
                    <a:pt x="49427" y="130214"/>
                    <a:pt x="49086" y="137713"/>
                    <a:pt x="53176" y="142486"/>
                  </a:cubicBezTo>
                  <a:lnTo>
                    <a:pt x="98513" y="197367"/>
                  </a:lnTo>
                  <a:cubicBezTo>
                    <a:pt x="103285" y="203161"/>
                    <a:pt x="104308" y="211002"/>
                    <a:pt x="101240" y="218160"/>
                  </a:cubicBezTo>
                  <a:cubicBezTo>
                    <a:pt x="100217" y="220546"/>
                    <a:pt x="99195" y="222932"/>
                    <a:pt x="98172" y="225318"/>
                  </a:cubicBezTo>
                  <a:cubicBezTo>
                    <a:pt x="95445" y="232136"/>
                    <a:pt x="89309" y="236567"/>
                    <a:pt x="81810" y="237249"/>
                  </a:cubicBezTo>
                  <a:lnTo>
                    <a:pt x="11249" y="244066"/>
                  </a:lnTo>
                  <a:cubicBezTo>
                    <a:pt x="4772" y="244748"/>
                    <a:pt x="0" y="250202"/>
                    <a:pt x="0" y="256679"/>
                  </a:cubicBezTo>
                  <a:lnTo>
                    <a:pt x="0" y="358260"/>
                  </a:lnTo>
                  <a:cubicBezTo>
                    <a:pt x="0" y="364736"/>
                    <a:pt x="4772" y="370190"/>
                    <a:pt x="11249" y="370872"/>
                  </a:cubicBezTo>
                  <a:lnTo>
                    <a:pt x="80106" y="377349"/>
                  </a:lnTo>
                  <a:cubicBezTo>
                    <a:pt x="87605" y="378030"/>
                    <a:pt x="93741" y="382803"/>
                    <a:pt x="96467" y="389620"/>
                  </a:cubicBezTo>
                  <a:cubicBezTo>
                    <a:pt x="97490" y="392688"/>
                    <a:pt x="98854" y="395415"/>
                    <a:pt x="100217" y="398483"/>
                  </a:cubicBezTo>
                  <a:cubicBezTo>
                    <a:pt x="103285" y="405300"/>
                    <a:pt x="102263" y="413141"/>
                    <a:pt x="97490" y="418935"/>
                  </a:cubicBezTo>
                  <a:lnTo>
                    <a:pt x="53517" y="472112"/>
                  </a:lnTo>
                  <a:cubicBezTo>
                    <a:pt x="49427" y="477225"/>
                    <a:pt x="49768" y="484383"/>
                    <a:pt x="54199" y="488815"/>
                  </a:cubicBezTo>
                  <a:lnTo>
                    <a:pt x="126124" y="560740"/>
                  </a:lnTo>
                  <a:cubicBezTo>
                    <a:pt x="130555" y="565171"/>
                    <a:pt x="138054" y="565512"/>
                    <a:pt x="142827" y="561421"/>
                  </a:cubicBezTo>
                  <a:lnTo>
                    <a:pt x="197026" y="516767"/>
                  </a:lnTo>
                  <a:cubicBezTo>
                    <a:pt x="202821" y="511994"/>
                    <a:pt x="210320" y="510972"/>
                    <a:pt x="217137" y="513699"/>
                  </a:cubicBezTo>
                  <a:cubicBezTo>
                    <a:pt x="219524" y="514721"/>
                    <a:pt x="222250" y="515744"/>
                    <a:pt x="224978" y="516767"/>
                  </a:cubicBezTo>
                  <a:cubicBezTo>
                    <a:pt x="232136" y="519493"/>
                    <a:pt x="236908" y="525629"/>
                    <a:pt x="237590" y="533129"/>
                  </a:cubicBezTo>
                  <a:lnTo>
                    <a:pt x="244407" y="603349"/>
                  </a:lnTo>
                  <a:cubicBezTo>
                    <a:pt x="245089" y="609825"/>
                    <a:pt x="250543" y="614598"/>
                    <a:pt x="257020" y="614598"/>
                  </a:cubicBezTo>
                  <a:lnTo>
                    <a:pt x="358600" y="614598"/>
                  </a:lnTo>
                  <a:cubicBezTo>
                    <a:pt x="365077" y="614598"/>
                    <a:pt x="370531" y="609825"/>
                    <a:pt x="371213" y="603349"/>
                  </a:cubicBezTo>
                  <a:lnTo>
                    <a:pt x="378371" y="529720"/>
                  </a:lnTo>
                  <a:cubicBezTo>
                    <a:pt x="379053" y="522561"/>
                    <a:pt x="383825" y="516426"/>
                    <a:pt x="390302" y="513358"/>
                  </a:cubicBezTo>
                  <a:cubicBezTo>
                    <a:pt x="391665" y="512676"/>
                    <a:pt x="393370" y="511994"/>
                    <a:pt x="394733" y="511313"/>
                  </a:cubicBezTo>
                  <a:cubicBezTo>
                    <a:pt x="401892" y="508245"/>
                    <a:pt x="409732" y="509267"/>
                    <a:pt x="415527" y="514040"/>
                  </a:cubicBezTo>
                  <a:lnTo>
                    <a:pt x="472793" y="561080"/>
                  </a:lnTo>
                  <a:cubicBezTo>
                    <a:pt x="477907" y="565171"/>
                    <a:pt x="485065" y="564830"/>
                    <a:pt x="489496" y="560399"/>
                  </a:cubicBezTo>
                  <a:lnTo>
                    <a:pt x="561421" y="488474"/>
                  </a:lnTo>
                  <a:cubicBezTo>
                    <a:pt x="565853" y="484043"/>
                    <a:pt x="566193" y="476543"/>
                    <a:pt x="562103" y="471771"/>
                  </a:cubicBezTo>
                  <a:lnTo>
                    <a:pt x="512676" y="411777"/>
                  </a:lnTo>
                  <a:cubicBezTo>
                    <a:pt x="508245" y="406323"/>
                    <a:pt x="506881" y="398824"/>
                    <a:pt x="509608" y="392006"/>
                  </a:cubicBezTo>
                  <a:lnTo>
                    <a:pt x="510290" y="389961"/>
                  </a:lnTo>
                  <a:cubicBezTo>
                    <a:pt x="513017" y="383143"/>
                    <a:pt x="519152" y="378371"/>
                    <a:pt x="526652" y="377690"/>
                  </a:cubicBezTo>
                  <a:lnTo>
                    <a:pt x="604030" y="370190"/>
                  </a:lnTo>
                  <a:cubicBezTo>
                    <a:pt x="610507" y="369508"/>
                    <a:pt x="615279" y="364055"/>
                    <a:pt x="615279" y="357578"/>
                  </a:cubicBezTo>
                  <a:lnTo>
                    <a:pt x="615279" y="255997"/>
                  </a:lnTo>
                  <a:cubicBezTo>
                    <a:pt x="614939" y="249861"/>
                    <a:pt x="609825" y="244407"/>
                    <a:pt x="603349" y="243726"/>
                  </a:cubicBezTo>
                  <a:close/>
                  <a:moveTo>
                    <a:pt x="589714" y="346329"/>
                  </a:moveTo>
                  <a:lnTo>
                    <a:pt x="523584" y="352806"/>
                  </a:lnTo>
                  <a:cubicBezTo>
                    <a:pt x="506881" y="354510"/>
                    <a:pt x="492564" y="365077"/>
                    <a:pt x="486088" y="381098"/>
                  </a:cubicBezTo>
                  <a:lnTo>
                    <a:pt x="485406" y="382803"/>
                  </a:lnTo>
                  <a:cubicBezTo>
                    <a:pt x="479270" y="397801"/>
                    <a:pt x="481997" y="415186"/>
                    <a:pt x="492564" y="427798"/>
                  </a:cubicBezTo>
                  <a:lnTo>
                    <a:pt x="534833" y="478929"/>
                  </a:lnTo>
                  <a:lnTo>
                    <a:pt x="479270" y="534492"/>
                  </a:lnTo>
                  <a:lnTo>
                    <a:pt x="430866" y="494610"/>
                  </a:lnTo>
                  <a:cubicBezTo>
                    <a:pt x="417572" y="483702"/>
                    <a:pt x="399505" y="481316"/>
                    <a:pt x="383825" y="488474"/>
                  </a:cubicBezTo>
                  <a:cubicBezTo>
                    <a:pt x="382462" y="489156"/>
                    <a:pt x="381098" y="489497"/>
                    <a:pt x="380076" y="490178"/>
                  </a:cubicBezTo>
                  <a:cubicBezTo>
                    <a:pt x="364736" y="496655"/>
                    <a:pt x="354510" y="510972"/>
                    <a:pt x="352806" y="526993"/>
                  </a:cubicBezTo>
                  <a:lnTo>
                    <a:pt x="347011" y="589373"/>
                  </a:lnTo>
                  <a:lnTo>
                    <a:pt x="267928" y="589373"/>
                  </a:lnTo>
                  <a:lnTo>
                    <a:pt x="262474" y="530743"/>
                  </a:lnTo>
                  <a:cubicBezTo>
                    <a:pt x="260769" y="513699"/>
                    <a:pt x="249861" y="499382"/>
                    <a:pt x="233840" y="493246"/>
                  </a:cubicBezTo>
                  <a:cubicBezTo>
                    <a:pt x="231454" y="492223"/>
                    <a:pt x="229409" y="491542"/>
                    <a:pt x="227023" y="490519"/>
                  </a:cubicBezTo>
                  <a:cubicBezTo>
                    <a:pt x="211683" y="484043"/>
                    <a:pt x="193958" y="486770"/>
                    <a:pt x="181345" y="497337"/>
                  </a:cubicBezTo>
                  <a:lnTo>
                    <a:pt x="136009" y="534833"/>
                  </a:lnTo>
                  <a:lnTo>
                    <a:pt x="80446" y="479270"/>
                  </a:lnTo>
                  <a:lnTo>
                    <a:pt x="117261" y="434957"/>
                  </a:lnTo>
                  <a:cubicBezTo>
                    <a:pt x="128169" y="422003"/>
                    <a:pt x="130555" y="403937"/>
                    <a:pt x="123737" y="388598"/>
                  </a:cubicBezTo>
                  <a:cubicBezTo>
                    <a:pt x="122715" y="385871"/>
                    <a:pt x="121692" y="383484"/>
                    <a:pt x="120670" y="380758"/>
                  </a:cubicBezTo>
                  <a:cubicBezTo>
                    <a:pt x="114534" y="364736"/>
                    <a:pt x="100217" y="354169"/>
                    <a:pt x="83174" y="352465"/>
                  </a:cubicBezTo>
                  <a:lnTo>
                    <a:pt x="25566" y="347011"/>
                  </a:lnTo>
                  <a:lnTo>
                    <a:pt x="25566" y="268269"/>
                  </a:lnTo>
                  <a:lnTo>
                    <a:pt x="84878" y="262474"/>
                  </a:lnTo>
                  <a:cubicBezTo>
                    <a:pt x="101581" y="260769"/>
                    <a:pt x="115557" y="250202"/>
                    <a:pt x="122033" y="234863"/>
                  </a:cubicBezTo>
                  <a:cubicBezTo>
                    <a:pt x="123056" y="232818"/>
                    <a:pt x="123737" y="230772"/>
                    <a:pt x="124760" y="228727"/>
                  </a:cubicBezTo>
                  <a:cubicBezTo>
                    <a:pt x="131918" y="213047"/>
                    <a:pt x="129533" y="194981"/>
                    <a:pt x="118624" y="181686"/>
                  </a:cubicBezTo>
                  <a:lnTo>
                    <a:pt x="80787" y="135668"/>
                  </a:lnTo>
                  <a:lnTo>
                    <a:pt x="136350" y="80106"/>
                  </a:lnTo>
                  <a:lnTo>
                    <a:pt x="184073" y="119647"/>
                  </a:lnTo>
                  <a:cubicBezTo>
                    <a:pt x="197367" y="130555"/>
                    <a:pt x="215774" y="133282"/>
                    <a:pt x="231795" y="127146"/>
                  </a:cubicBezTo>
                  <a:lnTo>
                    <a:pt x="232477" y="126806"/>
                  </a:lnTo>
                  <a:cubicBezTo>
                    <a:pt x="249520" y="119988"/>
                    <a:pt x="261110" y="104989"/>
                    <a:pt x="262815" y="86923"/>
                  </a:cubicBezTo>
                  <a:lnTo>
                    <a:pt x="268609" y="25225"/>
                  </a:lnTo>
                  <a:lnTo>
                    <a:pt x="347352" y="25225"/>
                  </a:lnTo>
                  <a:lnTo>
                    <a:pt x="353487" y="91354"/>
                  </a:lnTo>
                  <a:cubicBezTo>
                    <a:pt x="355192" y="108057"/>
                    <a:pt x="365759" y="122374"/>
                    <a:pt x="381439" y="129192"/>
                  </a:cubicBezTo>
                  <a:cubicBezTo>
                    <a:pt x="397460" y="136009"/>
                    <a:pt x="415527" y="133282"/>
                    <a:pt x="428821" y="122374"/>
                  </a:cubicBezTo>
                  <a:lnTo>
                    <a:pt x="479952" y="80106"/>
                  </a:lnTo>
                  <a:lnTo>
                    <a:pt x="535515" y="135668"/>
                  </a:lnTo>
                  <a:lnTo>
                    <a:pt x="492224" y="188163"/>
                  </a:lnTo>
                  <a:cubicBezTo>
                    <a:pt x="481656" y="201116"/>
                    <a:pt x="478929" y="218501"/>
                    <a:pt x="485747" y="234181"/>
                  </a:cubicBezTo>
                  <a:cubicBezTo>
                    <a:pt x="492224" y="249521"/>
                    <a:pt x="506199" y="260088"/>
                    <a:pt x="522902" y="261451"/>
                  </a:cubicBezTo>
                  <a:lnTo>
                    <a:pt x="590736" y="267928"/>
                  </a:lnTo>
                  <a:lnTo>
                    <a:pt x="590736" y="346329"/>
                  </a:lnTo>
                  <a:close/>
                </a:path>
              </a:pathLst>
            </a:custGeom>
            <a:solidFill>
              <a:srgbClr val="FFFFFF"/>
            </a:solidFill>
            <a:ln w="3406" cap="flat">
              <a:noFill/>
              <a:prstDash val="solid"/>
              <a:miter/>
            </a:ln>
          </p:spPr>
          <p:txBody>
            <a:bodyPr rtlCol="0" anchor="ctr"/>
            <a:lstStyle/>
            <a:p>
              <a:endParaRPr lang="en-US" dirty="0"/>
            </a:p>
          </p:txBody>
        </p:sp>
        <p:sp>
          <p:nvSpPr>
            <p:cNvPr id="37" name="Freeform: Shape 2305">
              <a:extLst>
                <a:ext uri="{FF2B5EF4-FFF2-40B4-BE49-F238E27FC236}">
                  <a16:creationId xmlns:a16="http://schemas.microsoft.com/office/drawing/2014/main" id="{9D7AB6EB-19AE-3BF3-D7B6-6B6E75D8AE73}"/>
                </a:ext>
              </a:extLst>
            </p:cNvPr>
            <p:cNvSpPr/>
            <p:nvPr/>
          </p:nvSpPr>
          <p:spPr>
            <a:xfrm>
              <a:off x="5964886" y="4133979"/>
              <a:ext cx="225659" cy="225659"/>
            </a:xfrm>
            <a:custGeom>
              <a:avLst/>
              <a:gdLst>
                <a:gd name="connsiteX0" fmla="*/ 112830 w 225659"/>
                <a:gd name="connsiteY0" fmla="*/ 0 h 225659"/>
                <a:gd name="connsiteX1" fmla="*/ 0 w 225659"/>
                <a:gd name="connsiteY1" fmla="*/ 112830 h 225659"/>
                <a:gd name="connsiteX2" fmla="*/ 112830 w 225659"/>
                <a:gd name="connsiteY2" fmla="*/ 225659 h 225659"/>
                <a:gd name="connsiteX3" fmla="*/ 225659 w 225659"/>
                <a:gd name="connsiteY3" fmla="*/ 112830 h 225659"/>
                <a:gd name="connsiteX4" fmla="*/ 112830 w 225659"/>
                <a:gd name="connsiteY4" fmla="*/ 0 h 225659"/>
                <a:gd name="connsiteX5" fmla="*/ 112830 w 225659"/>
                <a:gd name="connsiteY5" fmla="*/ 200775 h 225659"/>
                <a:gd name="connsiteX6" fmla="*/ 24884 w 225659"/>
                <a:gd name="connsiteY6" fmla="*/ 112830 h 225659"/>
                <a:gd name="connsiteX7" fmla="*/ 112830 w 225659"/>
                <a:gd name="connsiteY7" fmla="*/ 24884 h 225659"/>
                <a:gd name="connsiteX8" fmla="*/ 200775 w 225659"/>
                <a:gd name="connsiteY8" fmla="*/ 112830 h 225659"/>
                <a:gd name="connsiteX9" fmla="*/ 112830 w 225659"/>
                <a:gd name="connsiteY9" fmla="*/ 200775 h 22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659" h="225659">
                  <a:moveTo>
                    <a:pt x="112830" y="0"/>
                  </a:moveTo>
                  <a:cubicBezTo>
                    <a:pt x="50450" y="0"/>
                    <a:pt x="0" y="50790"/>
                    <a:pt x="0" y="112830"/>
                  </a:cubicBezTo>
                  <a:cubicBezTo>
                    <a:pt x="0" y="174869"/>
                    <a:pt x="50790" y="225659"/>
                    <a:pt x="112830" y="225659"/>
                  </a:cubicBezTo>
                  <a:cubicBezTo>
                    <a:pt x="174869" y="225659"/>
                    <a:pt x="225659" y="174869"/>
                    <a:pt x="225659" y="112830"/>
                  </a:cubicBezTo>
                  <a:cubicBezTo>
                    <a:pt x="225659" y="50790"/>
                    <a:pt x="174869" y="0"/>
                    <a:pt x="112830" y="0"/>
                  </a:cubicBezTo>
                  <a:close/>
                  <a:moveTo>
                    <a:pt x="112830" y="200775"/>
                  </a:moveTo>
                  <a:cubicBezTo>
                    <a:pt x="64425" y="200775"/>
                    <a:pt x="24884" y="161234"/>
                    <a:pt x="24884" y="112830"/>
                  </a:cubicBezTo>
                  <a:cubicBezTo>
                    <a:pt x="24884" y="64425"/>
                    <a:pt x="64425" y="24884"/>
                    <a:pt x="112830" y="24884"/>
                  </a:cubicBezTo>
                  <a:cubicBezTo>
                    <a:pt x="161234" y="24884"/>
                    <a:pt x="200775" y="64425"/>
                    <a:pt x="200775" y="112830"/>
                  </a:cubicBezTo>
                  <a:cubicBezTo>
                    <a:pt x="200435" y="161234"/>
                    <a:pt x="161234" y="200775"/>
                    <a:pt x="112830" y="200775"/>
                  </a:cubicBezTo>
                  <a:close/>
                </a:path>
              </a:pathLst>
            </a:custGeom>
            <a:solidFill>
              <a:srgbClr val="FFFFFF"/>
            </a:solidFill>
            <a:ln w="3406" cap="flat">
              <a:noFill/>
              <a:prstDash val="solid"/>
              <a:miter/>
            </a:ln>
          </p:spPr>
          <p:txBody>
            <a:bodyPr rtlCol="0" anchor="ctr"/>
            <a:lstStyle/>
            <a:p>
              <a:endParaRPr lang="en-US" dirty="0"/>
            </a:p>
          </p:txBody>
        </p:sp>
      </p:grpSp>
      <p:sp>
        <p:nvSpPr>
          <p:cNvPr id="38" name="Freeform: Shape 2306">
            <a:extLst>
              <a:ext uri="{FF2B5EF4-FFF2-40B4-BE49-F238E27FC236}">
                <a16:creationId xmlns:a16="http://schemas.microsoft.com/office/drawing/2014/main" id="{13858006-7806-64E2-DE9D-AB64A98BFFCB}"/>
              </a:ext>
            </a:extLst>
          </p:cNvPr>
          <p:cNvSpPr/>
          <p:nvPr/>
        </p:nvSpPr>
        <p:spPr>
          <a:xfrm>
            <a:off x="8154858" y="3948912"/>
            <a:ext cx="580169" cy="580169"/>
          </a:xfrm>
          <a:custGeom>
            <a:avLst/>
            <a:gdLst>
              <a:gd name="connsiteX0" fmla="*/ 530061 w 580169"/>
              <a:gd name="connsiteY0" fmla="*/ 474498 h 580169"/>
              <a:gd name="connsiteX1" fmla="*/ 495291 w 580169"/>
              <a:gd name="connsiteY1" fmla="*/ 465976 h 580169"/>
              <a:gd name="connsiteX2" fmla="*/ 563807 w 580169"/>
              <a:gd name="connsiteY2" fmla="*/ 281904 h 580169"/>
              <a:gd name="connsiteX3" fmla="*/ 281903 w 580169"/>
              <a:gd name="connsiteY3" fmla="*/ 0 h 580169"/>
              <a:gd name="connsiteX4" fmla="*/ 0 w 580169"/>
              <a:gd name="connsiteY4" fmla="*/ 281904 h 580169"/>
              <a:gd name="connsiteX5" fmla="*/ 281903 w 580169"/>
              <a:gd name="connsiteY5" fmla="*/ 563807 h 580169"/>
              <a:gd name="connsiteX6" fmla="*/ 465976 w 580169"/>
              <a:gd name="connsiteY6" fmla="*/ 495291 h 580169"/>
              <a:gd name="connsiteX7" fmla="*/ 474498 w 580169"/>
              <a:gd name="connsiteY7" fmla="*/ 530061 h 580169"/>
              <a:gd name="connsiteX8" fmla="*/ 524606 w 580169"/>
              <a:gd name="connsiteY8" fmla="*/ 580169 h 580169"/>
              <a:gd name="connsiteX9" fmla="*/ 524606 w 580169"/>
              <a:gd name="connsiteY9" fmla="*/ 524607 h 580169"/>
              <a:gd name="connsiteX10" fmla="*/ 580169 w 580169"/>
              <a:gd name="connsiteY10" fmla="*/ 524607 h 580169"/>
              <a:gd name="connsiteX11" fmla="*/ 530061 w 580169"/>
              <a:gd name="connsiteY11" fmla="*/ 474498 h 580169"/>
              <a:gd name="connsiteX12" fmla="*/ 22838 w 580169"/>
              <a:gd name="connsiteY12" fmla="*/ 281904 h 580169"/>
              <a:gd name="connsiteX13" fmla="*/ 281903 w 580169"/>
              <a:gd name="connsiteY13" fmla="*/ 22839 h 580169"/>
              <a:gd name="connsiteX14" fmla="*/ 540968 w 580169"/>
              <a:gd name="connsiteY14" fmla="*/ 281904 h 580169"/>
              <a:gd name="connsiteX15" fmla="*/ 472793 w 580169"/>
              <a:gd name="connsiteY15" fmla="*/ 456773 h 580169"/>
              <a:gd name="connsiteX16" fmla="*/ 420298 w 580169"/>
              <a:gd name="connsiteY16" fmla="*/ 404278 h 580169"/>
              <a:gd name="connsiteX17" fmla="*/ 466658 w 580169"/>
              <a:gd name="connsiteY17" fmla="*/ 281904 h 580169"/>
              <a:gd name="connsiteX18" fmla="*/ 281903 w 580169"/>
              <a:gd name="connsiteY18" fmla="*/ 97149 h 580169"/>
              <a:gd name="connsiteX19" fmla="*/ 97149 w 580169"/>
              <a:gd name="connsiteY19" fmla="*/ 281904 h 580169"/>
              <a:gd name="connsiteX20" fmla="*/ 281903 w 580169"/>
              <a:gd name="connsiteY20" fmla="*/ 466658 h 580169"/>
              <a:gd name="connsiteX21" fmla="*/ 404277 w 580169"/>
              <a:gd name="connsiteY21" fmla="*/ 420299 h 580169"/>
              <a:gd name="connsiteX22" fmla="*/ 456773 w 580169"/>
              <a:gd name="connsiteY22" fmla="*/ 472794 h 580169"/>
              <a:gd name="connsiteX23" fmla="*/ 281903 w 580169"/>
              <a:gd name="connsiteY23" fmla="*/ 540969 h 580169"/>
              <a:gd name="connsiteX24" fmla="*/ 22838 w 580169"/>
              <a:gd name="connsiteY24" fmla="*/ 281904 h 580169"/>
              <a:gd name="connsiteX25" fmla="*/ 355532 w 580169"/>
              <a:gd name="connsiteY25" fmla="*/ 339171 h 580169"/>
              <a:gd name="connsiteX26" fmla="*/ 375303 w 580169"/>
              <a:gd name="connsiteY26" fmla="*/ 281904 h 580169"/>
              <a:gd name="connsiteX27" fmla="*/ 281903 w 580169"/>
              <a:gd name="connsiteY27" fmla="*/ 188504 h 580169"/>
              <a:gd name="connsiteX28" fmla="*/ 188503 w 580169"/>
              <a:gd name="connsiteY28" fmla="*/ 281904 h 580169"/>
              <a:gd name="connsiteX29" fmla="*/ 281903 w 580169"/>
              <a:gd name="connsiteY29" fmla="*/ 375303 h 580169"/>
              <a:gd name="connsiteX30" fmla="*/ 339171 w 580169"/>
              <a:gd name="connsiteY30" fmla="*/ 355533 h 580169"/>
              <a:gd name="connsiteX31" fmla="*/ 387915 w 580169"/>
              <a:gd name="connsiteY31" fmla="*/ 404278 h 580169"/>
              <a:gd name="connsiteX32" fmla="*/ 281903 w 580169"/>
              <a:gd name="connsiteY32" fmla="*/ 444160 h 580169"/>
              <a:gd name="connsiteX33" fmla="*/ 119988 w 580169"/>
              <a:gd name="connsiteY33" fmla="*/ 282245 h 580169"/>
              <a:gd name="connsiteX34" fmla="*/ 281903 w 580169"/>
              <a:gd name="connsiteY34" fmla="*/ 120329 h 580169"/>
              <a:gd name="connsiteX35" fmla="*/ 443819 w 580169"/>
              <a:gd name="connsiteY35" fmla="*/ 282245 h 580169"/>
              <a:gd name="connsiteX36" fmla="*/ 403937 w 580169"/>
              <a:gd name="connsiteY36" fmla="*/ 388257 h 580169"/>
              <a:gd name="connsiteX37" fmla="*/ 355532 w 580169"/>
              <a:gd name="connsiteY37" fmla="*/ 339171 h 580169"/>
              <a:gd name="connsiteX38" fmla="*/ 288039 w 580169"/>
              <a:gd name="connsiteY38" fmla="*/ 272018 h 580169"/>
              <a:gd name="connsiteX39" fmla="*/ 272018 w 580169"/>
              <a:gd name="connsiteY39" fmla="*/ 272018 h 580169"/>
              <a:gd name="connsiteX40" fmla="*/ 272018 w 580169"/>
              <a:gd name="connsiteY40" fmla="*/ 288039 h 580169"/>
              <a:gd name="connsiteX41" fmla="*/ 323149 w 580169"/>
              <a:gd name="connsiteY41" fmla="*/ 339171 h 580169"/>
              <a:gd name="connsiteX42" fmla="*/ 282244 w 580169"/>
              <a:gd name="connsiteY42" fmla="*/ 352465 h 580169"/>
              <a:gd name="connsiteX43" fmla="*/ 211683 w 580169"/>
              <a:gd name="connsiteY43" fmla="*/ 281904 h 580169"/>
              <a:gd name="connsiteX44" fmla="*/ 282244 w 580169"/>
              <a:gd name="connsiteY44" fmla="*/ 211343 h 580169"/>
              <a:gd name="connsiteX45" fmla="*/ 352806 w 580169"/>
              <a:gd name="connsiteY45" fmla="*/ 281904 h 580169"/>
              <a:gd name="connsiteX46" fmla="*/ 339511 w 580169"/>
              <a:gd name="connsiteY46" fmla="*/ 322809 h 580169"/>
              <a:gd name="connsiteX47" fmla="*/ 288039 w 580169"/>
              <a:gd name="connsiteY47" fmla="*/ 272018 h 58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0169" h="580169">
                <a:moveTo>
                  <a:pt x="530061" y="474498"/>
                </a:moveTo>
                <a:lnTo>
                  <a:pt x="495291" y="465976"/>
                </a:lnTo>
                <a:cubicBezTo>
                  <a:pt x="537900" y="416549"/>
                  <a:pt x="563807" y="352465"/>
                  <a:pt x="563807" y="281904"/>
                </a:cubicBezTo>
                <a:cubicBezTo>
                  <a:pt x="563807" y="126465"/>
                  <a:pt x="437342" y="0"/>
                  <a:pt x="281903" y="0"/>
                </a:cubicBezTo>
                <a:cubicBezTo>
                  <a:pt x="126464" y="0"/>
                  <a:pt x="0" y="126465"/>
                  <a:pt x="0" y="281904"/>
                </a:cubicBezTo>
                <a:cubicBezTo>
                  <a:pt x="0" y="437343"/>
                  <a:pt x="126464" y="563807"/>
                  <a:pt x="281903" y="563807"/>
                </a:cubicBezTo>
                <a:cubicBezTo>
                  <a:pt x="352123" y="563807"/>
                  <a:pt x="416549" y="537901"/>
                  <a:pt x="465976" y="495291"/>
                </a:cubicBezTo>
                <a:lnTo>
                  <a:pt x="474498" y="530061"/>
                </a:lnTo>
                <a:lnTo>
                  <a:pt x="524606" y="580169"/>
                </a:lnTo>
                <a:lnTo>
                  <a:pt x="524606" y="524607"/>
                </a:lnTo>
                <a:lnTo>
                  <a:pt x="580169" y="524607"/>
                </a:lnTo>
                <a:lnTo>
                  <a:pt x="530061" y="474498"/>
                </a:lnTo>
                <a:close/>
                <a:moveTo>
                  <a:pt x="22838" y="281904"/>
                </a:moveTo>
                <a:cubicBezTo>
                  <a:pt x="22838" y="139077"/>
                  <a:pt x="139076" y="22839"/>
                  <a:pt x="281903" y="22839"/>
                </a:cubicBezTo>
                <a:cubicBezTo>
                  <a:pt x="424730" y="22839"/>
                  <a:pt x="540968" y="139077"/>
                  <a:pt x="540968" y="281904"/>
                </a:cubicBezTo>
                <a:cubicBezTo>
                  <a:pt x="540968" y="349397"/>
                  <a:pt x="515062" y="410754"/>
                  <a:pt x="472793" y="456773"/>
                </a:cubicBezTo>
                <a:lnTo>
                  <a:pt x="420298" y="404278"/>
                </a:lnTo>
                <a:cubicBezTo>
                  <a:pt x="449273" y="371554"/>
                  <a:pt x="466658" y="328944"/>
                  <a:pt x="466658" y="281904"/>
                </a:cubicBezTo>
                <a:cubicBezTo>
                  <a:pt x="466658" y="179982"/>
                  <a:pt x="383825" y="97149"/>
                  <a:pt x="281903" y="97149"/>
                </a:cubicBezTo>
                <a:cubicBezTo>
                  <a:pt x="179981" y="97149"/>
                  <a:pt x="97149" y="179982"/>
                  <a:pt x="97149" y="281904"/>
                </a:cubicBezTo>
                <a:cubicBezTo>
                  <a:pt x="97149" y="383825"/>
                  <a:pt x="179981" y="466658"/>
                  <a:pt x="281903" y="466658"/>
                </a:cubicBezTo>
                <a:cubicBezTo>
                  <a:pt x="328603" y="466658"/>
                  <a:pt x="371554" y="449273"/>
                  <a:pt x="404277" y="420299"/>
                </a:cubicBezTo>
                <a:lnTo>
                  <a:pt x="456773" y="472794"/>
                </a:lnTo>
                <a:cubicBezTo>
                  <a:pt x="410754" y="515062"/>
                  <a:pt x="349397" y="540969"/>
                  <a:pt x="281903" y="540969"/>
                </a:cubicBezTo>
                <a:cubicBezTo>
                  <a:pt x="139076" y="540969"/>
                  <a:pt x="22838" y="424730"/>
                  <a:pt x="22838" y="281904"/>
                </a:cubicBezTo>
                <a:close/>
                <a:moveTo>
                  <a:pt x="355532" y="339171"/>
                </a:moveTo>
                <a:cubicBezTo>
                  <a:pt x="367804" y="323490"/>
                  <a:pt x="375303" y="303379"/>
                  <a:pt x="375303" y="281904"/>
                </a:cubicBezTo>
                <a:cubicBezTo>
                  <a:pt x="375303" y="230431"/>
                  <a:pt x="333375" y="188504"/>
                  <a:pt x="281903" y="188504"/>
                </a:cubicBezTo>
                <a:cubicBezTo>
                  <a:pt x="230431" y="188504"/>
                  <a:pt x="188503" y="230431"/>
                  <a:pt x="188503" y="281904"/>
                </a:cubicBezTo>
                <a:cubicBezTo>
                  <a:pt x="188503" y="333376"/>
                  <a:pt x="230431" y="375303"/>
                  <a:pt x="281903" y="375303"/>
                </a:cubicBezTo>
                <a:cubicBezTo>
                  <a:pt x="303379" y="375303"/>
                  <a:pt x="323490" y="367804"/>
                  <a:pt x="339171" y="355533"/>
                </a:cubicBezTo>
                <a:lnTo>
                  <a:pt x="387915" y="404278"/>
                </a:lnTo>
                <a:cubicBezTo>
                  <a:pt x="359623" y="428821"/>
                  <a:pt x="322467" y="444160"/>
                  <a:pt x="281903" y="444160"/>
                </a:cubicBezTo>
                <a:cubicBezTo>
                  <a:pt x="192594" y="444160"/>
                  <a:pt x="119988" y="371554"/>
                  <a:pt x="119988" y="282245"/>
                </a:cubicBezTo>
                <a:cubicBezTo>
                  <a:pt x="119988" y="192935"/>
                  <a:pt x="192594" y="120329"/>
                  <a:pt x="281903" y="120329"/>
                </a:cubicBezTo>
                <a:cubicBezTo>
                  <a:pt x="371213" y="120329"/>
                  <a:pt x="443819" y="192935"/>
                  <a:pt x="443819" y="282245"/>
                </a:cubicBezTo>
                <a:cubicBezTo>
                  <a:pt x="443819" y="322809"/>
                  <a:pt x="428820" y="359964"/>
                  <a:pt x="403937" y="388257"/>
                </a:cubicBezTo>
                <a:lnTo>
                  <a:pt x="355532" y="339171"/>
                </a:lnTo>
                <a:close/>
                <a:moveTo>
                  <a:pt x="288039" y="272018"/>
                </a:moveTo>
                <a:cubicBezTo>
                  <a:pt x="283608" y="267587"/>
                  <a:pt x="276449" y="267587"/>
                  <a:pt x="272018" y="272018"/>
                </a:cubicBezTo>
                <a:cubicBezTo>
                  <a:pt x="267587" y="276450"/>
                  <a:pt x="267587" y="283608"/>
                  <a:pt x="272018" y="288039"/>
                </a:cubicBezTo>
                <a:lnTo>
                  <a:pt x="323149" y="339171"/>
                </a:lnTo>
                <a:cubicBezTo>
                  <a:pt x="311559" y="347352"/>
                  <a:pt x="297583" y="352465"/>
                  <a:pt x="282244" y="352465"/>
                </a:cubicBezTo>
                <a:cubicBezTo>
                  <a:pt x="243384" y="352465"/>
                  <a:pt x="211683" y="320763"/>
                  <a:pt x="211683" y="281904"/>
                </a:cubicBezTo>
                <a:cubicBezTo>
                  <a:pt x="211683" y="243044"/>
                  <a:pt x="243384" y="211343"/>
                  <a:pt x="282244" y="211343"/>
                </a:cubicBezTo>
                <a:cubicBezTo>
                  <a:pt x="321104" y="211343"/>
                  <a:pt x="352806" y="243044"/>
                  <a:pt x="352806" y="281904"/>
                </a:cubicBezTo>
                <a:cubicBezTo>
                  <a:pt x="352806" y="297243"/>
                  <a:pt x="347693" y="311219"/>
                  <a:pt x="339511" y="322809"/>
                </a:cubicBezTo>
                <a:lnTo>
                  <a:pt x="288039" y="272018"/>
                </a:lnTo>
                <a:close/>
              </a:path>
            </a:pathLst>
          </a:custGeom>
          <a:solidFill>
            <a:srgbClr val="FFFFFF"/>
          </a:solidFill>
          <a:ln w="3406" cap="flat">
            <a:noFill/>
            <a:prstDash val="solid"/>
            <a:miter/>
          </a:ln>
        </p:spPr>
        <p:txBody>
          <a:bodyPr rtlCol="0" anchor="ctr"/>
          <a:lstStyle/>
          <a:p>
            <a:endParaRPr lang="en-US" dirty="0"/>
          </a:p>
        </p:txBody>
      </p:sp>
      <p:grpSp>
        <p:nvGrpSpPr>
          <p:cNvPr id="39" name="Graphic 1165">
            <a:extLst>
              <a:ext uri="{FF2B5EF4-FFF2-40B4-BE49-F238E27FC236}">
                <a16:creationId xmlns:a16="http://schemas.microsoft.com/office/drawing/2014/main" id="{527EF9E3-FFF2-DCF6-C04A-8BBCFBEC6B6F}"/>
              </a:ext>
            </a:extLst>
          </p:cNvPr>
          <p:cNvGrpSpPr/>
          <p:nvPr/>
        </p:nvGrpSpPr>
        <p:grpSpPr>
          <a:xfrm>
            <a:off x="5768210" y="3945249"/>
            <a:ext cx="619029" cy="619029"/>
            <a:chOff x="8037065" y="3937294"/>
            <a:chExt cx="619029" cy="619029"/>
          </a:xfrm>
          <a:solidFill>
            <a:srgbClr val="FFFFFF"/>
          </a:solidFill>
        </p:grpSpPr>
        <p:sp>
          <p:nvSpPr>
            <p:cNvPr id="40" name="Freeform: Shape 2308">
              <a:extLst>
                <a:ext uri="{FF2B5EF4-FFF2-40B4-BE49-F238E27FC236}">
                  <a16:creationId xmlns:a16="http://schemas.microsoft.com/office/drawing/2014/main" id="{47C2B9AE-323C-5ECB-5F18-EE927284DBB0}"/>
                </a:ext>
              </a:extLst>
            </p:cNvPr>
            <p:cNvSpPr/>
            <p:nvPr/>
          </p:nvSpPr>
          <p:spPr>
            <a:xfrm>
              <a:off x="8037065" y="3937294"/>
              <a:ext cx="619029" cy="619029"/>
            </a:xfrm>
            <a:custGeom>
              <a:avLst/>
              <a:gdLst>
                <a:gd name="connsiteX0" fmla="*/ 309515 w 619029"/>
                <a:gd name="connsiteY0" fmla="*/ 0 h 619029"/>
                <a:gd name="connsiteX1" fmla="*/ 0 w 619029"/>
                <a:gd name="connsiteY1" fmla="*/ 309515 h 619029"/>
                <a:gd name="connsiteX2" fmla="*/ 309515 w 619029"/>
                <a:gd name="connsiteY2" fmla="*/ 619029 h 619029"/>
                <a:gd name="connsiteX3" fmla="*/ 619029 w 619029"/>
                <a:gd name="connsiteY3" fmla="*/ 309515 h 619029"/>
                <a:gd name="connsiteX4" fmla="*/ 309515 w 619029"/>
                <a:gd name="connsiteY4" fmla="*/ 0 h 619029"/>
                <a:gd name="connsiteX5" fmla="*/ 559035 w 619029"/>
                <a:gd name="connsiteY5" fmla="*/ 445524 h 619029"/>
                <a:gd name="connsiteX6" fmla="*/ 522221 w 619029"/>
                <a:gd name="connsiteY6" fmla="*/ 424389 h 619029"/>
                <a:gd name="connsiteX7" fmla="*/ 510631 w 619029"/>
                <a:gd name="connsiteY7" fmla="*/ 427457 h 619029"/>
                <a:gd name="connsiteX8" fmla="*/ 513699 w 619029"/>
                <a:gd name="connsiteY8" fmla="*/ 439047 h 619029"/>
                <a:gd name="connsiteX9" fmla="*/ 550173 w 619029"/>
                <a:gd name="connsiteY9" fmla="*/ 460181 h 619029"/>
                <a:gd name="connsiteX10" fmla="*/ 455751 w 619029"/>
                <a:gd name="connsiteY10" fmla="*/ 553240 h 619029"/>
                <a:gd name="connsiteX11" fmla="*/ 434616 w 619029"/>
                <a:gd name="connsiteY11" fmla="*/ 516426 h 619029"/>
                <a:gd name="connsiteX12" fmla="*/ 423026 w 619029"/>
                <a:gd name="connsiteY12" fmla="*/ 513358 h 619029"/>
                <a:gd name="connsiteX13" fmla="*/ 419959 w 619029"/>
                <a:gd name="connsiteY13" fmla="*/ 524948 h 619029"/>
                <a:gd name="connsiteX14" fmla="*/ 441093 w 619029"/>
                <a:gd name="connsiteY14" fmla="*/ 561421 h 619029"/>
                <a:gd name="connsiteX15" fmla="*/ 312923 w 619029"/>
                <a:gd name="connsiteY15" fmla="*/ 594145 h 619029"/>
                <a:gd name="connsiteX16" fmla="*/ 312923 w 619029"/>
                <a:gd name="connsiteY16" fmla="*/ 552558 h 619029"/>
                <a:gd name="connsiteX17" fmla="*/ 304402 w 619029"/>
                <a:gd name="connsiteY17" fmla="*/ 544037 h 619029"/>
                <a:gd name="connsiteX18" fmla="*/ 295880 w 619029"/>
                <a:gd name="connsiteY18" fmla="*/ 552558 h 619029"/>
                <a:gd name="connsiteX19" fmla="*/ 295880 w 619029"/>
                <a:gd name="connsiteY19" fmla="*/ 594145 h 619029"/>
                <a:gd name="connsiteX20" fmla="*/ 169074 w 619029"/>
                <a:gd name="connsiteY20" fmla="*/ 558013 h 619029"/>
                <a:gd name="connsiteX21" fmla="*/ 189186 w 619029"/>
                <a:gd name="connsiteY21" fmla="*/ 522902 h 619029"/>
                <a:gd name="connsiteX22" fmla="*/ 186118 w 619029"/>
                <a:gd name="connsiteY22" fmla="*/ 511313 h 619029"/>
                <a:gd name="connsiteX23" fmla="*/ 174529 w 619029"/>
                <a:gd name="connsiteY23" fmla="*/ 514381 h 619029"/>
                <a:gd name="connsiteX24" fmla="*/ 154417 w 619029"/>
                <a:gd name="connsiteY24" fmla="*/ 549150 h 619029"/>
                <a:gd name="connsiteX25" fmla="*/ 63403 w 619029"/>
                <a:gd name="connsiteY25" fmla="*/ 455068 h 619029"/>
                <a:gd name="connsiteX26" fmla="*/ 97149 w 619029"/>
                <a:gd name="connsiteY26" fmla="*/ 435638 h 619029"/>
                <a:gd name="connsiteX27" fmla="*/ 100218 w 619029"/>
                <a:gd name="connsiteY27" fmla="*/ 424049 h 619029"/>
                <a:gd name="connsiteX28" fmla="*/ 88628 w 619029"/>
                <a:gd name="connsiteY28" fmla="*/ 420981 h 619029"/>
                <a:gd name="connsiteX29" fmla="*/ 55222 w 619029"/>
                <a:gd name="connsiteY29" fmla="*/ 440411 h 619029"/>
                <a:gd name="connsiteX30" fmla="*/ 23521 w 619029"/>
                <a:gd name="connsiteY30" fmla="*/ 313946 h 619029"/>
                <a:gd name="connsiteX31" fmla="*/ 61017 w 619029"/>
                <a:gd name="connsiteY31" fmla="*/ 313946 h 619029"/>
                <a:gd name="connsiteX32" fmla="*/ 69539 w 619029"/>
                <a:gd name="connsiteY32" fmla="*/ 305424 h 619029"/>
                <a:gd name="connsiteX33" fmla="*/ 61017 w 619029"/>
                <a:gd name="connsiteY33" fmla="*/ 296902 h 619029"/>
                <a:gd name="connsiteX34" fmla="*/ 23521 w 619029"/>
                <a:gd name="connsiteY34" fmla="*/ 296902 h 619029"/>
                <a:gd name="connsiteX35" fmla="*/ 58631 w 619029"/>
                <a:gd name="connsiteY35" fmla="*/ 172142 h 619029"/>
                <a:gd name="connsiteX36" fmla="*/ 90332 w 619029"/>
                <a:gd name="connsiteY36" fmla="*/ 190549 h 619029"/>
                <a:gd name="connsiteX37" fmla="*/ 94423 w 619029"/>
                <a:gd name="connsiteY37" fmla="*/ 191572 h 619029"/>
                <a:gd name="connsiteX38" fmla="*/ 101581 w 619029"/>
                <a:gd name="connsiteY38" fmla="*/ 187481 h 619029"/>
                <a:gd name="connsiteX39" fmla="*/ 98513 w 619029"/>
                <a:gd name="connsiteY39" fmla="*/ 175891 h 619029"/>
                <a:gd name="connsiteX40" fmla="*/ 66812 w 619029"/>
                <a:gd name="connsiteY40" fmla="*/ 157484 h 619029"/>
                <a:gd name="connsiteX41" fmla="*/ 159189 w 619029"/>
                <a:gd name="connsiteY41" fmla="*/ 66471 h 619029"/>
                <a:gd name="connsiteX42" fmla="*/ 177596 w 619029"/>
                <a:gd name="connsiteY42" fmla="*/ 98172 h 619029"/>
                <a:gd name="connsiteX43" fmla="*/ 184755 w 619029"/>
                <a:gd name="connsiteY43" fmla="*/ 102263 h 619029"/>
                <a:gd name="connsiteX44" fmla="*/ 188845 w 619029"/>
                <a:gd name="connsiteY44" fmla="*/ 101240 h 619029"/>
                <a:gd name="connsiteX45" fmla="*/ 191913 w 619029"/>
                <a:gd name="connsiteY45" fmla="*/ 89650 h 619029"/>
                <a:gd name="connsiteX46" fmla="*/ 173506 w 619029"/>
                <a:gd name="connsiteY46" fmla="*/ 57949 h 619029"/>
                <a:gd name="connsiteX47" fmla="*/ 298948 w 619029"/>
                <a:gd name="connsiteY47" fmla="*/ 24543 h 619029"/>
                <a:gd name="connsiteX48" fmla="*/ 298948 w 619029"/>
                <a:gd name="connsiteY48" fmla="*/ 62039 h 619029"/>
                <a:gd name="connsiteX49" fmla="*/ 307470 w 619029"/>
                <a:gd name="connsiteY49" fmla="*/ 70561 h 619029"/>
                <a:gd name="connsiteX50" fmla="*/ 315992 w 619029"/>
                <a:gd name="connsiteY50" fmla="*/ 62039 h 619029"/>
                <a:gd name="connsiteX51" fmla="*/ 315992 w 619029"/>
                <a:gd name="connsiteY51" fmla="*/ 24543 h 619029"/>
                <a:gd name="connsiteX52" fmla="*/ 441774 w 619029"/>
                <a:gd name="connsiteY52" fmla="*/ 57949 h 619029"/>
                <a:gd name="connsiteX53" fmla="*/ 422345 w 619029"/>
                <a:gd name="connsiteY53" fmla="*/ 91354 h 619029"/>
                <a:gd name="connsiteX54" fmla="*/ 425412 w 619029"/>
                <a:gd name="connsiteY54" fmla="*/ 102944 h 619029"/>
                <a:gd name="connsiteX55" fmla="*/ 429503 w 619029"/>
                <a:gd name="connsiteY55" fmla="*/ 103967 h 619029"/>
                <a:gd name="connsiteX56" fmla="*/ 436661 w 619029"/>
                <a:gd name="connsiteY56" fmla="*/ 99876 h 619029"/>
                <a:gd name="connsiteX57" fmla="*/ 456091 w 619029"/>
                <a:gd name="connsiteY57" fmla="*/ 66130 h 619029"/>
                <a:gd name="connsiteX58" fmla="*/ 548809 w 619029"/>
                <a:gd name="connsiteY58" fmla="*/ 158507 h 619029"/>
                <a:gd name="connsiteX59" fmla="*/ 514040 w 619029"/>
                <a:gd name="connsiteY59" fmla="*/ 178619 h 619029"/>
                <a:gd name="connsiteX60" fmla="*/ 510972 w 619029"/>
                <a:gd name="connsiteY60" fmla="*/ 190208 h 619029"/>
                <a:gd name="connsiteX61" fmla="*/ 518130 w 619029"/>
                <a:gd name="connsiteY61" fmla="*/ 194299 h 619029"/>
                <a:gd name="connsiteX62" fmla="*/ 522221 w 619029"/>
                <a:gd name="connsiteY62" fmla="*/ 193276 h 619029"/>
                <a:gd name="connsiteX63" fmla="*/ 557331 w 619029"/>
                <a:gd name="connsiteY63" fmla="*/ 173164 h 619029"/>
                <a:gd name="connsiteX64" fmla="*/ 591418 w 619029"/>
                <a:gd name="connsiteY64" fmla="*/ 300311 h 619029"/>
                <a:gd name="connsiteX65" fmla="*/ 549832 w 619029"/>
                <a:gd name="connsiteY65" fmla="*/ 300311 h 619029"/>
                <a:gd name="connsiteX66" fmla="*/ 541310 w 619029"/>
                <a:gd name="connsiteY66" fmla="*/ 308833 h 619029"/>
                <a:gd name="connsiteX67" fmla="*/ 549832 w 619029"/>
                <a:gd name="connsiteY67" fmla="*/ 317355 h 619029"/>
                <a:gd name="connsiteX68" fmla="*/ 591418 w 619029"/>
                <a:gd name="connsiteY68" fmla="*/ 317355 h 619029"/>
                <a:gd name="connsiteX69" fmla="*/ 559035 w 619029"/>
                <a:gd name="connsiteY69" fmla="*/ 445524 h 61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19029" h="619029">
                  <a:moveTo>
                    <a:pt x="309515" y="0"/>
                  </a:moveTo>
                  <a:cubicBezTo>
                    <a:pt x="138737" y="0"/>
                    <a:pt x="0" y="138736"/>
                    <a:pt x="0" y="309515"/>
                  </a:cubicBezTo>
                  <a:cubicBezTo>
                    <a:pt x="0" y="480293"/>
                    <a:pt x="138737" y="619029"/>
                    <a:pt x="309515" y="619029"/>
                  </a:cubicBezTo>
                  <a:cubicBezTo>
                    <a:pt x="480293" y="619029"/>
                    <a:pt x="619029" y="480293"/>
                    <a:pt x="619029" y="309515"/>
                  </a:cubicBezTo>
                  <a:cubicBezTo>
                    <a:pt x="619029" y="138736"/>
                    <a:pt x="480293" y="0"/>
                    <a:pt x="309515" y="0"/>
                  </a:cubicBezTo>
                  <a:close/>
                  <a:moveTo>
                    <a:pt x="559035" y="445524"/>
                  </a:moveTo>
                  <a:lnTo>
                    <a:pt x="522221" y="424389"/>
                  </a:lnTo>
                  <a:cubicBezTo>
                    <a:pt x="518130" y="422003"/>
                    <a:pt x="513017" y="423367"/>
                    <a:pt x="510631" y="427457"/>
                  </a:cubicBezTo>
                  <a:cubicBezTo>
                    <a:pt x="508245" y="431548"/>
                    <a:pt x="509608" y="436661"/>
                    <a:pt x="513699" y="439047"/>
                  </a:cubicBezTo>
                  <a:lnTo>
                    <a:pt x="550173" y="460181"/>
                  </a:lnTo>
                  <a:cubicBezTo>
                    <a:pt x="526312" y="498018"/>
                    <a:pt x="494269" y="530061"/>
                    <a:pt x="455751" y="553240"/>
                  </a:cubicBezTo>
                  <a:lnTo>
                    <a:pt x="434616" y="516426"/>
                  </a:lnTo>
                  <a:cubicBezTo>
                    <a:pt x="432230" y="512335"/>
                    <a:pt x="427117" y="510972"/>
                    <a:pt x="423026" y="513358"/>
                  </a:cubicBezTo>
                  <a:cubicBezTo>
                    <a:pt x="418936" y="515744"/>
                    <a:pt x="417572" y="520857"/>
                    <a:pt x="419959" y="524948"/>
                  </a:cubicBezTo>
                  <a:lnTo>
                    <a:pt x="441093" y="561421"/>
                  </a:lnTo>
                  <a:cubicBezTo>
                    <a:pt x="402574" y="581533"/>
                    <a:pt x="359283" y="593463"/>
                    <a:pt x="312923" y="594145"/>
                  </a:cubicBezTo>
                  <a:lnTo>
                    <a:pt x="312923" y="552558"/>
                  </a:lnTo>
                  <a:cubicBezTo>
                    <a:pt x="312923" y="547786"/>
                    <a:pt x="309174" y="544037"/>
                    <a:pt x="304402" y="544037"/>
                  </a:cubicBezTo>
                  <a:cubicBezTo>
                    <a:pt x="299630" y="544037"/>
                    <a:pt x="295880" y="547786"/>
                    <a:pt x="295880" y="552558"/>
                  </a:cubicBezTo>
                  <a:lnTo>
                    <a:pt x="295880" y="594145"/>
                  </a:lnTo>
                  <a:cubicBezTo>
                    <a:pt x="249862" y="592100"/>
                    <a:pt x="206912" y="579147"/>
                    <a:pt x="169074" y="558013"/>
                  </a:cubicBezTo>
                  <a:lnTo>
                    <a:pt x="189186" y="522902"/>
                  </a:lnTo>
                  <a:cubicBezTo>
                    <a:pt x="191572" y="518812"/>
                    <a:pt x="190208" y="513699"/>
                    <a:pt x="186118" y="511313"/>
                  </a:cubicBezTo>
                  <a:cubicBezTo>
                    <a:pt x="182028" y="508926"/>
                    <a:pt x="176915" y="510290"/>
                    <a:pt x="174529" y="514381"/>
                  </a:cubicBezTo>
                  <a:lnTo>
                    <a:pt x="154417" y="549150"/>
                  </a:lnTo>
                  <a:cubicBezTo>
                    <a:pt x="117262" y="525288"/>
                    <a:pt x="85901" y="492905"/>
                    <a:pt x="63403" y="455068"/>
                  </a:cubicBezTo>
                  <a:lnTo>
                    <a:pt x="97149" y="435638"/>
                  </a:lnTo>
                  <a:cubicBezTo>
                    <a:pt x="101241" y="433252"/>
                    <a:pt x="102604" y="428139"/>
                    <a:pt x="100218" y="424049"/>
                  </a:cubicBezTo>
                  <a:cubicBezTo>
                    <a:pt x="97832" y="419958"/>
                    <a:pt x="92719" y="418595"/>
                    <a:pt x="88628" y="420981"/>
                  </a:cubicBezTo>
                  <a:lnTo>
                    <a:pt x="55222" y="440411"/>
                  </a:lnTo>
                  <a:cubicBezTo>
                    <a:pt x="35452" y="402573"/>
                    <a:pt x="24202" y="359623"/>
                    <a:pt x="23521" y="313946"/>
                  </a:cubicBezTo>
                  <a:lnTo>
                    <a:pt x="61017" y="313946"/>
                  </a:lnTo>
                  <a:cubicBezTo>
                    <a:pt x="65789" y="313946"/>
                    <a:pt x="69539" y="310196"/>
                    <a:pt x="69539" y="305424"/>
                  </a:cubicBezTo>
                  <a:cubicBezTo>
                    <a:pt x="69539" y="300652"/>
                    <a:pt x="65789" y="296902"/>
                    <a:pt x="61017" y="296902"/>
                  </a:cubicBezTo>
                  <a:lnTo>
                    <a:pt x="23521" y="296902"/>
                  </a:lnTo>
                  <a:cubicBezTo>
                    <a:pt x="25566" y="251907"/>
                    <a:pt x="38179" y="209297"/>
                    <a:pt x="58631" y="172142"/>
                  </a:cubicBezTo>
                  <a:lnTo>
                    <a:pt x="90332" y="190549"/>
                  </a:lnTo>
                  <a:cubicBezTo>
                    <a:pt x="91696" y="191231"/>
                    <a:pt x="93059" y="191572"/>
                    <a:pt x="94423" y="191572"/>
                  </a:cubicBezTo>
                  <a:cubicBezTo>
                    <a:pt x="97149" y="191572"/>
                    <a:pt x="100218" y="190208"/>
                    <a:pt x="101581" y="187481"/>
                  </a:cubicBezTo>
                  <a:cubicBezTo>
                    <a:pt x="103967" y="183391"/>
                    <a:pt x="102604" y="178278"/>
                    <a:pt x="98513" y="175891"/>
                  </a:cubicBezTo>
                  <a:lnTo>
                    <a:pt x="66812" y="157484"/>
                  </a:lnTo>
                  <a:cubicBezTo>
                    <a:pt x="90332" y="120670"/>
                    <a:pt x="121693" y="89309"/>
                    <a:pt x="159189" y="66471"/>
                  </a:cubicBezTo>
                  <a:lnTo>
                    <a:pt x="177596" y="98172"/>
                  </a:lnTo>
                  <a:cubicBezTo>
                    <a:pt x="179301" y="100899"/>
                    <a:pt x="182028" y="102263"/>
                    <a:pt x="184755" y="102263"/>
                  </a:cubicBezTo>
                  <a:cubicBezTo>
                    <a:pt x="186118" y="102263"/>
                    <a:pt x="187481" y="101922"/>
                    <a:pt x="188845" y="101240"/>
                  </a:cubicBezTo>
                  <a:cubicBezTo>
                    <a:pt x="192936" y="98854"/>
                    <a:pt x="194299" y="93741"/>
                    <a:pt x="191913" y="89650"/>
                  </a:cubicBezTo>
                  <a:lnTo>
                    <a:pt x="173506" y="57949"/>
                  </a:lnTo>
                  <a:cubicBezTo>
                    <a:pt x="211002" y="37837"/>
                    <a:pt x="253612" y="25906"/>
                    <a:pt x="298948" y="24543"/>
                  </a:cubicBezTo>
                  <a:lnTo>
                    <a:pt x="298948" y="62039"/>
                  </a:lnTo>
                  <a:cubicBezTo>
                    <a:pt x="298948" y="66811"/>
                    <a:pt x="302697" y="70561"/>
                    <a:pt x="307470" y="70561"/>
                  </a:cubicBezTo>
                  <a:cubicBezTo>
                    <a:pt x="312242" y="70561"/>
                    <a:pt x="315992" y="66811"/>
                    <a:pt x="315992" y="62039"/>
                  </a:cubicBezTo>
                  <a:lnTo>
                    <a:pt x="315992" y="24543"/>
                  </a:lnTo>
                  <a:cubicBezTo>
                    <a:pt x="361328" y="25906"/>
                    <a:pt x="404278" y="37837"/>
                    <a:pt x="441774" y="57949"/>
                  </a:cubicBezTo>
                  <a:lnTo>
                    <a:pt x="422345" y="91354"/>
                  </a:lnTo>
                  <a:cubicBezTo>
                    <a:pt x="419959" y="95445"/>
                    <a:pt x="421322" y="100558"/>
                    <a:pt x="425412" y="102944"/>
                  </a:cubicBezTo>
                  <a:cubicBezTo>
                    <a:pt x="426776" y="103626"/>
                    <a:pt x="428139" y="103967"/>
                    <a:pt x="429503" y="103967"/>
                  </a:cubicBezTo>
                  <a:cubicBezTo>
                    <a:pt x="432230" y="103967"/>
                    <a:pt x="435298" y="102603"/>
                    <a:pt x="436661" y="99876"/>
                  </a:cubicBezTo>
                  <a:lnTo>
                    <a:pt x="456091" y="66130"/>
                  </a:lnTo>
                  <a:cubicBezTo>
                    <a:pt x="493587" y="89309"/>
                    <a:pt x="525630" y="121011"/>
                    <a:pt x="548809" y="158507"/>
                  </a:cubicBezTo>
                  <a:lnTo>
                    <a:pt x="514040" y="178619"/>
                  </a:lnTo>
                  <a:cubicBezTo>
                    <a:pt x="509949" y="181005"/>
                    <a:pt x="508586" y="186118"/>
                    <a:pt x="510972" y="190208"/>
                  </a:cubicBezTo>
                  <a:cubicBezTo>
                    <a:pt x="512677" y="192935"/>
                    <a:pt x="515404" y="194299"/>
                    <a:pt x="518130" y="194299"/>
                  </a:cubicBezTo>
                  <a:cubicBezTo>
                    <a:pt x="519494" y="194299"/>
                    <a:pt x="520857" y="193958"/>
                    <a:pt x="522221" y="193276"/>
                  </a:cubicBezTo>
                  <a:lnTo>
                    <a:pt x="557331" y="173164"/>
                  </a:lnTo>
                  <a:cubicBezTo>
                    <a:pt x="578124" y="211343"/>
                    <a:pt x="590055" y="254293"/>
                    <a:pt x="591418" y="300311"/>
                  </a:cubicBezTo>
                  <a:lnTo>
                    <a:pt x="549832" y="300311"/>
                  </a:lnTo>
                  <a:cubicBezTo>
                    <a:pt x="545060" y="300311"/>
                    <a:pt x="541310" y="304061"/>
                    <a:pt x="541310" y="308833"/>
                  </a:cubicBezTo>
                  <a:cubicBezTo>
                    <a:pt x="541310" y="313605"/>
                    <a:pt x="545060" y="317355"/>
                    <a:pt x="549832" y="317355"/>
                  </a:cubicBezTo>
                  <a:lnTo>
                    <a:pt x="591418" y="317355"/>
                  </a:lnTo>
                  <a:cubicBezTo>
                    <a:pt x="592441" y="364055"/>
                    <a:pt x="580170" y="407346"/>
                    <a:pt x="559035" y="445524"/>
                  </a:cubicBezTo>
                  <a:close/>
                </a:path>
              </a:pathLst>
            </a:custGeom>
            <a:solidFill>
              <a:srgbClr val="FFFFFF"/>
            </a:solidFill>
            <a:ln w="3406" cap="flat">
              <a:noFill/>
              <a:prstDash val="solid"/>
              <a:miter/>
            </a:ln>
          </p:spPr>
          <p:txBody>
            <a:bodyPr rtlCol="0" anchor="ctr"/>
            <a:lstStyle/>
            <a:p>
              <a:endParaRPr lang="en-US" dirty="0"/>
            </a:p>
          </p:txBody>
        </p:sp>
        <p:sp>
          <p:nvSpPr>
            <p:cNvPr id="41" name="Freeform: Shape 2309">
              <a:extLst>
                <a:ext uri="{FF2B5EF4-FFF2-40B4-BE49-F238E27FC236}">
                  <a16:creationId xmlns:a16="http://schemas.microsoft.com/office/drawing/2014/main" id="{0BFFF46B-D8DC-69E2-06ED-E2788C998970}"/>
                </a:ext>
              </a:extLst>
            </p:cNvPr>
            <p:cNvSpPr/>
            <p:nvPr/>
          </p:nvSpPr>
          <p:spPr>
            <a:xfrm>
              <a:off x="8186880" y="4079439"/>
              <a:ext cx="188370" cy="326558"/>
            </a:xfrm>
            <a:custGeom>
              <a:avLst/>
              <a:gdLst>
                <a:gd name="connsiteX0" fmla="*/ 167881 w 188370"/>
                <a:gd name="connsiteY0" fmla="*/ 139418 h 326558"/>
                <a:gd name="connsiteX1" fmla="*/ 167881 w 188370"/>
                <a:gd name="connsiteY1" fmla="*/ 8522 h 326558"/>
                <a:gd name="connsiteX2" fmla="*/ 159359 w 188370"/>
                <a:gd name="connsiteY2" fmla="*/ 0 h 326558"/>
                <a:gd name="connsiteX3" fmla="*/ 150837 w 188370"/>
                <a:gd name="connsiteY3" fmla="*/ 8522 h 326558"/>
                <a:gd name="connsiteX4" fmla="*/ 150837 w 188370"/>
                <a:gd name="connsiteY4" fmla="*/ 139418 h 326558"/>
                <a:gd name="connsiteX5" fmla="*/ 130043 w 188370"/>
                <a:gd name="connsiteY5" fmla="*/ 167370 h 326558"/>
                <a:gd name="connsiteX6" fmla="*/ 133452 w 188370"/>
                <a:gd name="connsiteY6" fmla="*/ 181346 h 326558"/>
                <a:gd name="connsiteX7" fmla="*/ 2557 w 188370"/>
                <a:gd name="connsiteY7" fmla="*/ 312241 h 326558"/>
                <a:gd name="connsiteX8" fmla="*/ 2557 w 188370"/>
                <a:gd name="connsiteY8" fmla="*/ 324172 h 326558"/>
                <a:gd name="connsiteX9" fmla="*/ 8351 w 188370"/>
                <a:gd name="connsiteY9" fmla="*/ 326558 h 326558"/>
                <a:gd name="connsiteX10" fmla="*/ 14146 w 188370"/>
                <a:gd name="connsiteY10" fmla="*/ 324172 h 326558"/>
                <a:gd name="connsiteX11" fmla="*/ 145042 w 188370"/>
                <a:gd name="connsiteY11" fmla="*/ 193276 h 326558"/>
                <a:gd name="connsiteX12" fmla="*/ 159018 w 188370"/>
                <a:gd name="connsiteY12" fmla="*/ 196685 h 326558"/>
                <a:gd name="connsiteX13" fmla="*/ 188333 w 188370"/>
                <a:gd name="connsiteY13" fmla="*/ 167370 h 326558"/>
                <a:gd name="connsiteX14" fmla="*/ 167881 w 188370"/>
                <a:gd name="connsiteY14" fmla="*/ 139418 h 326558"/>
                <a:gd name="connsiteX15" fmla="*/ 159699 w 188370"/>
                <a:gd name="connsiteY15" fmla="*/ 179982 h 326558"/>
                <a:gd name="connsiteX16" fmla="*/ 147087 w 188370"/>
                <a:gd name="connsiteY16" fmla="*/ 167370 h 326558"/>
                <a:gd name="connsiteX17" fmla="*/ 159699 w 188370"/>
                <a:gd name="connsiteY17" fmla="*/ 154757 h 326558"/>
                <a:gd name="connsiteX18" fmla="*/ 172312 w 188370"/>
                <a:gd name="connsiteY18" fmla="*/ 167370 h 326558"/>
                <a:gd name="connsiteX19" fmla="*/ 159699 w 188370"/>
                <a:gd name="connsiteY19" fmla="*/ 179982 h 32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370" h="326558">
                  <a:moveTo>
                    <a:pt x="167881" y="139418"/>
                  </a:moveTo>
                  <a:lnTo>
                    <a:pt x="167881" y="8522"/>
                  </a:lnTo>
                  <a:cubicBezTo>
                    <a:pt x="167881" y="3750"/>
                    <a:pt x="164131" y="0"/>
                    <a:pt x="159359" y="0"/>
                  </a:cubicBezTo>
                  <a:cubicBezTo>
                    <a:pt x="154586" y="0"/>
                    <a:pt x="150837" y="3750"/>
                    <a:pt x="150837" y="8522"/>
                  </a:cubicBezTo>
                  <a:lnTo>
                    <a:pt x="150837" y="139418"/>
                  </a:lnTo>
                  <a:cubicBezTo>
                    <a:pt x="138907" y="143168"/>
                    <a:pt x="130043" y="154076"/>
                    <a:pt x="130043" y="167370"/>
                  </a:cubicBezTo>
                  <a:cubicBezTo>
                    <a:pt x="130043" y="172483"/>
                    <a:pt x="131407" y="177255"/>
                    <a:pt x="133452" y="181346"/>
                  </a:cubicBezTo>
                  <a:lnTo>
                    <a:pt x="2557" y="312241"/>
                  </a:lnTo>
                  <a:cubicBezTo>
                    <a:pt x="-852" y="315650"/>
                    <a:pt x="-852" y="320763"/>
                    <a:pt x="2557" y="324172"/>
                  </a:cubicBezTo>
                  <a:cubicBezTo>
                    <a:pt x="4261" y="325876"/>
                    <a:pt x="6306" y="326558"/>
                    <a:pt x="8351" y="326558"/>
                  </a:cubicBezTo>
                  <a:cubicBezTo>
                    <a:pt x="10396" y="326558"/>
                    <a:pt x="12783" y="325876"/>
                    <a:pt x="14146" y="324172"/>
                  </a:cubicBezTo>
                  <a:lnTo>
                    <a:pt x="145042" y="193276"/>
                  </a:lnTo>
                  <a:cubicBezTo>
                    <a:pt x="149133" y="195662"/>
                    <a:pt x="153905" y="196685"/>
                    <a:pt x="159018" y="196685"/>
                  </a:cubicBezTo>
                  <a:cubicBezTo>
                    <a:pt x="175039" y="196685"/>
                    <a:pt x="188333" y="183391"/>
                    <a:pt x="188333" y="167370"/>
                  </a:cubicBezTo>
                  <a:cubicBezTo>
                    <a:pt x="189015" y="154076"/>
                    <a:pt x="180152" y="142827"/>
                    <a:pt x="167881" y="139418"/>
                  </a:cubicBezTo>
                  <a:close/>
                  <a:moveTo>
                    <a:pt x="159699" y="179982"/>
                  </a:moveTo>
                  <a:cubicBezTo>
                    <a:pt x="152882" y="179982"/>
                    <a:pt x="147087" y="174187"/>
                    <a:pt x="147087" y="167370"/>
                  </a:cubicBezTo>
                  <a:cubicBezTo>
                    <a:pt x="147087" y="160552"/>
                    <a:pt x="152882" y="154757"/>
                    <a:pt x="159699" y="154757"/>
                  </a:cubicBezTo>
                  <a:cubicBezTo>
                    <a:pt x="166517" y="154757"/>
                    <a:pt x="172312" y="160552"/>
                    <a:pt x="172312" y="167370"/>
                  </a:cubicBezTo>
                  <a:cubicBezTo>
                    <a:pt x="172312" y="174187"/>
                    <a:pt x="166517" y="179982"/>
                    <a:pt x="159699" y="179982"/>
                  </a:cubicBezTo>
                  <a:close/>
                </a:path>
              </a:pathLst>
            </a:custGeom>
            <a:solidFill>
              <a:srgbClr val="FFFFFF"/>
            </a:solidFill>
            <a:ln w="3406" cap="flat">
              <a:noFill/>
              <a:prstDash val="solid"/>
              <a:miter/>
            </a:ln>
          </p:spPr>
          <p:txBody>
            <a:bodyPr rtlCol="0" anchor="ctr"/>
            <a:lstStyle/>
            <a:p>
              <a:endParaRPr lang="en-US" dirty="0"/>
            </a:p>
          </p:txBody>
        </p:sp>
      </p:grpSp>
      <p:grpSp>
        <p:nvGrpSpPr>
          <p:cNvPr id="42" name="Graphic 1165">
            <a:extLst>
              <a:ext uri="{FF2B5EF4-FFF2-40B4-BE49-F238E27FC236}">
                <a16:creationId xmlns:a16="http://schemas.microsoft.com/office/drawing/2014/main" id="{76D0B660-D116-6AB8-F30C-C649969C4D76}"/>
              </a:ext>
            </a:extLst>
          </p:cNvPr>
          <p:cNvGrpSpPr/>
          <p:nvPr/>
        </p:nvGrpSpPr>
        <p:grpSpPr>
          <a:xfrm>
            <a:off x="1265243" y="3961155"/>
            <a:ext cx="573096" cy="571051"/>
            <a:chOff x="1265243" y="3961155"/>
            <a:chExt cx="573096" cy="571051"/>
          </a:xfrm>
          <a:solidFill>
            <a:srgbClr val="FFFFFF"/>
          </a:solidFill>
        </p:grpSpPr>
        <p:sp>
          <p:nvSpPr>
            <p:cNvPr id="43" name="Freeform: Shape 2311">
              <a:extLst>
                <a:ext uri="{FF2B5EF4-FFF2-40B4-BE49-F238E27FC236}">
                  <a16:creationId xmlns:a16="http://schemas.microsoft.com/office/drawing/2014/main" id="{672528F5-7378-6EBB-B705-523F1BCCEA8E}"/>
                </a:ext>
              </a:extLst>
            </p:cNvPr>
            <p:cNvSpPr/>
            <p:nvPr/>
          </p:nvSpPr>
          <p:spPr>
            <a:xfrm>
              <a:off x="1468745" y="4033421"/>
              <a:ext cx="147598" cy="147598"/>
            </a:xfrm>
            <a:custGeom>
              <a:avLst/>
              <a:gdLst>
                <a:gd name="connsiteX0" fmla="*/ 139759 w 147598"/>
                <a:gd name="connsiteY0" fmla="*/ 147599 h 147598"/>
                <a:gd name="connsiteX1" fmla="*/ 147599 w 147598"/>
                <a:gd name="connsiteY1" fmla="*/ 139759 h 147598"/>
                <a:gd name="connsiteX2" fmla="*/ 7840 w 147598"/>
                <a:gd name="connsiteY2" fmla="*/ 0 h 147598"/>
                <a:gd name="connsiteX3" fmla="*/ 0 w 147598"/>
                <a:gd name="connsiteY3" fmla="*/ 7840 h 147598"/>
                <a:gd name="connsiteX4" fmla="*/ 7840 w 147598"/>
                <a:gd name="connsiteY4" fmla="*/ 15680 h 147598"/>
                <a:gd name="connsiteX5" fmla="*/ 131578 w 147598"/>
                <a:gd name="connsiteY5" fmla="*/ 139418 h 147598"/>
                <a:gd name="connsiteX6" fmla="*/ 139759 w 147598"/>
                <a:gd name="connsiteY6" fmla="*/ 147599 h 14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98" h="147598">
                  <a:moveTo>
                    <a:pt x="139759" y="147599"/>
                  </a:moveTo>
                  <a:cubicBezTo>
                    <a:pt x="144190" y="147599"/>
                    <a:pt x="147599" y="144190"/>
                    <a:pt x="147599" y="139759"/>
                  </a:cubicBezTo>
                  <a:cubicBezTo>
                    <a:pt x="147599" y="62721"/>
                    <a:pt x="84878" y="0"/>
                    <a:pt x="7840" y="0"/>
                  </a:cubicBezTo>
                  <a:cubicBezTo>
                    <a:pt x="3409" y="0"/>
                    <a:pt x="0" y="3409"/>
                    <a:pt x="0" y="7840"/>
                  </a:cubicBezTo>
                  <a:cubicBezTo>
                    <a:pt x="0" y="12271"/>
                    <a:pt x="3409" y="15680"/>
                    <a:pt x="7840" y="15680"/>
                  </a:cubicBezTo>
                  <a:cubicBezTo>
                    <a:pt x="76015" y="15680"/>
                    <a:pt x="131578" y="71243"/>
                    <a:pt x="131578" y="139418"/>
                  </a:cubicBezTo>
                  <a:cubicBezTo>
                    <a:pt x="131919" y="143849"/>
                    <a:pt x="135668" y="147599"/>
                    <a:pt x="139759" y="147599"/>
                  </a:cubicBezTo>
                  <a:close/>
                </a:path>
              </a:pathLst>
            </a:custGeom>
            <a:solidFill>
              <a:srgbClr val="FFFFFF"/>
            </a:solidFill>
            <a:ln w="3406" cap="flat">
              <a:noFill/>
              <a:prstDash val="solid"/>
              <a:miter/>
            </a:ln>
          </p:spPr>
          <p:txBody>
            <a:bodyPr rtlCol="0" anchor="ctr"/>
            <a:lstStyle/>
            <a:p>
              <a:endParaRPr lang="en-US" dirty="0"/>
            </a:p>
          </p:txBody>
        </p:sp>
        <p:sp>
          <p:nvSpPr>
            <p:cNvPr id="44" name="Freeform: Shape 2312">
              <a:extLst>
                <a:ext uri="{FF2B5EF4-FFF2-40B4-BE49-F238E27FC236}">
                  <a16:creationId xmlns:a16="http://schemas.microsoft.com/office/drawing/2014/main" id="{286BB74D-38B1-0366-0DB9-C3D918F6C81B}"/>
                </a:ext>
              </a:extLst>
            </p:cNvPr>
            <p:cNvSpPr/>
            <p:nvPr/>
          </p:nvSpPr>
          <p:spPr>
            <a:xfrm>
              <a:off x="1265243" y="3961155"/>
              <a:ext cx="573096" cy="571051"/>
            </a:xfrm>
            <a:custGeom>
              <a:avLst/>
              <a:gdLst>
                <a:gd name="connsiteX0" fmla="*/ 423367 w 573096"/>
                <a:gd name="connsiteY0" fmla="*/ 211683 h 571051"/>
                <a:gd name="connsiteX1" fmla="*/ 211683 w 573096"/>
                <a:gd name="connsiteY1" fmla="*/ 0 h 571051"/>
                <a:gd name="connsiteX2" fmla="*/ 0 w 573096"/>
                <a:gd name="connsiteY2" fmla="*/ 211683 h 571051"/>
                <a:gd name="connsiteX3" fmla="*/ 211683 w 573096"/>
                <a:gd name="connsiteY3" fmla="*/ 423367 h 571051"/>
                <a:gd name="connsiteX4" fmla="*/ 354851 w 573096"/>
                <a:gd name="connsiteY4" fmla="*/ 367463 h 571051"/>
                <a:gd name="connsiteX5" fmla="*/ 395415 w 573096"/>
                <a:gd name="connsiteY5" fmla="*/ 408028 h 571051"/>
                <a:gd name="connsiteX6" fmla="*/ 395415 w 573096"/>
                <a:gd name="connsiteY6" fmla="*/ 432571 h 571051"/>
                <a:gd name="connsiteX7" fmla="*/ 393370 w 573096"/>
                <a:gd name="connsiteY7" fmla="*/ 434616 h 571051"/>
                <a:gd name="connsiteX8" fmla="*/ 393370 w 573096"/>
                <a:gd name="connsiteY8" fmla="*/ 459159 h 571051"/>
                <a:gd name="connsiteX9" fmla="*/ 491201 w 573096"/>
                <a:gd name="connsiteY9" fmla="*/ 556990 h 571051"/>
                <a:gd name="connsiteX10" fmla="*/ 559035 w 573096"/>
                <a:gd name="connsiteY10" fmla="*/ 556990 h 571051"/>
                <a:gd name="connsiteX11" fmla="*/ 559035 w 573096"/>
                <a:gd name="connsiteY11" fmla="*/ 556990 h 571051"/>
                <a:gd name="connsiteX12" fmla="*/ 559035 w 573096"/>
                <a:gd name="connsiteY12" fmla="*/ 489156 h 571051"/>
                <a:gd name="connsiteX13" fmla="*/ 460863 w 573096"/>
                <a:gd name="connsiteY13" fmla="*/ 391325 h 571051"/>
                <a:gd name="connsiteX14" fmla="*/ 436320 w 573096"/>
                <a:gd name="connsiteY14" fmla="*/ 391325 h 571051"/>
                <a:gd name="connsiteX15" fmla="*/ 436320 w 573096"/>
                <a:gd name="connsiteY15" fmla="*/ 391325 h 571051"/>
                <a:gd name="connsiteX16" fmla="*/ 411777 w 573096"/>
                <a:gd name="connsiteY16" fmla="*/ 391325 h 571051"/>
                <a:gd name="connsiteX17" fmla="*/ 370872 w 573096"/>
                <a:gd name="connsiteY17" fmla="*/ 350420 h 571051"/>
                <a:gd name="connsiteX18" fmla="*/ 423367 w 573096"/>
                <a:gd name="connsiteY18" fmla="*/ 211683 h 571051"/>
                <a:gd name="connsiteX19" fmla="*/ 211683 w 573096"/>
                <a:gd name="connsiteY19" fmla="*/ 399506 h 571051"/>
                <a:gd name="connsiteX20" fmla="*/ 23861 w 573096"/>
                <a:gd name="connsiteY20" fmla="*/ 211683 h 571051"/>
                <a:gd name="connsiteX21" fmla="*/ 211683 w 573096"/>
                <a:gd name="connsiteY21" fmla="*/ 23861 h 571051"/>
                <a:gd name="connsiteX22" fmla="*/ 399506 w 573096"/>
                <a:gd name="connsiteY22" fmla="*/ 211683 h 571051"/>
                <a:gd name="connsiteX23" fmla="*/ 211683 w 573096"/>
                <a:gd name="connsiteY23" fmla="*/ 399506 h 57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3096" h="571051">
                  <a:moveTo>
                    <a:pt x="423367" y="211683"/>
                  </a:moveTo>
                  <a:cubicBezTo>
                    <a:pt x="423367" y="94763"/>
                    <a:pt x="328263" y="0"/>
                    <a:pt x="211683" y="0"/>
                  </a:cubicBezTo>
                  <a:cubicBezTo>
                    <a:pt x="94763" y="0"/>
                    <a:pt x="0" y="95104"/>
                    <a:pt x="0" y="211683"/>
                  </a:cubicBezTo>
                  <a:cubicBezTo>
                    <a:pt x="0" y="328604"/>
                    <a:pt x="95104" y="423367"/>
                    <a:pt x="211683" y="423367"/>
                  </a:cubicBezTo>
                  <a:cubicBezTo>
                    <a:pt x="266905" y="423367"/>
                    <a:pt x="317014" y="402233"/>
                    <a:pt x="354851" y="367463"/>
                  </a:cubicBezTo>
                  <a:lnTo>
                    <a:pt x="395415" y="408028"/>
                  </a:lnTo>
                  <a:cubicBezTo>
                    <a:pt x="402232" y="414845"/>
                    <a:pt x="402232" y="425753"/>
                    <a:pt x="395415" y="432571"/>
                  </a:cubicBezTo>
                  <a:lnTo>
                    <a:pt x="393370" y="434616"/>
                  </a:lnTo>
                  <a:cubicBezTo>
                    <a:pt x="386552" y="441433"/>
                    <a:pt x="386552" y="452341"/>
                    <a:pt x="393370" y="459159"/>
                  </a:cubicBezTo>
                  <a:lnTo>
                    <a:pt x="491201" y="556990"/>
                  </a:lnTo>
                  <a:cubicBezTo>
                    <a:pt x="509949" y="575738"/>
                    <a:pt x="540287" y="575738"/>
                    <a:pt x="559035" y="556990"/>
                  </a:cubicBezTo>
                  <a:lnTo>
                    <a:pt x="559035" y="556990"/>
                  </a:lnTo>
                  <a:cubicBezTo>
                    <a:pt x="577783" y="538242"/>
                    <a:pt x="577783" y="507904"/>
                    <a:pt x="559035" y="489156"/>
                  </a:cubicBezTo>
                  <a:lnTo>
                    <a:pt x="460863" y="391325"/>
                  </a:lnTo>
                  <a:cubicBezTo>
                    <a:pt x="454046" y="384507"/>
                    <a:pt x="443137" y="384507"/>
                    <a:pt x="436320" y="391325"/>
                  </a:cubicBezTo>
                  <a:lnTo>
                    <a:pt x="436320" y="391325"/>
                  </a:lnTo>
                  <a:cubicBezTo>
                    <a:pt x="429502" y="398142"/>
                    <a:pt x="418595" y="398142"/>
                    <a:pt x="411777" y="391325"/>
                  </a:cubicBezTo>
                  <a:lnTo>
                    <a:pt x="370872" y="350420"/>
                  </a:lnTo>
                  <a:cubicBezTo>
                    <a:pt x="403596" y="313264"/>
                    <a:pt x="423367" y="264860"/>
                    <a:pt x="423367" y="211683"/>
                  </a:cubicBezTo>
                  <a:close/>
                  <a:moveTo>
                    <a:pt x="211683" y="399506"/>
                  </a:moveTo>
                  <a:cubicBezTo>
                    <a:pt x="108057" y="399506"/>
                    <a:pt x="23861" y="315309"/>
                    <a:pt x="23861" y="211683"/>
                  </a:cubicBezTo>
                  <a:cubicBezTo>
                    <a:pt x="23861" y="108057"/>
                    <a:pt x="108057" y="23861"/>
                    <a:pt x="211683" y="23861"/>
                  </a:cubicBezTo>
                  <a:cubicBezTo>
                    <a:pt x="315309" y="23861"/>
                    <a:pt x="399506" y="108057"/>
                    <a:pt x="399506" y="211683"/>
                  </a:cubicBezTo>
                  <a:cubicBezTo>
                    <a:pt x="399506" y="315309"/>
                    <a:pt x="314969" y="399506"/>
                    <a:pt x="211683" y="399506"/>
                  </a:cubicBezTo>
                  <a:close/>
                </a:path>
              </a:pathLst>
            </a:custGeom>
            <a:solidFill>
              <a:srgbClr val="FFFFFF"/>
            </a:solidFill>
            <a:ln w="3406" cap="flat">
              <a:noFill/>
              <a:prstDash val="solid"/>
              <a:miter/>
            </a:ln>
          </p:spPr>
          <p:txBody>
            <a:bodyPr rtlCol="0" anchor="ctr"/>
            <a:lstStyle/>
            <a:p>
              <a:endParaRPr lang="en-US" dirty="0"/>
            </a:p>
          </p:txBody>
        </p:sp>
      </p:grpSp>
      <p:cxnSp>
        <p:nvCxnSpPr>
          <p:cNvPr id="45" name="Straight Connector 44">
            <a:extLst>
              <a:ext uri="{FF2B5EF4-FFF2-40B4-BE49-F238E27FC236}">
                <a16:creationId xmlns:a16="http://schemas.microsoft.com/office/drawing/2014/main" id="{D6B062C9-9B89-B1D8-7561-6F51261EF5D5}"/>
              </a:ext>
            </a:extLst>
          </p:cNvPr>
          <p:cNvCxnSpPr>
            <a:cxnSpLocks/>
            <a:stCxn id="25" idx="3"/>
          </p:cNvCxnSpPr>
          <p:nvPr/>
        </p:nvCxnSpPr>
        <p:spPr>
          <a:xfrm flipV="1">
            <a:off x="1552259" y="4816069"/>
            <a:ext cx="0" cy="4572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9DB709-1875-259A-91CC-A35C2A2E13E1}"/>
              </a:ext>
            </a:extLst>
          </p:cNvPr>
          <p:cNvCxnSpPr>
            <a:cxnSpLocks/>
            <a:stCxn id="26" idx="3"/>
          </p:cNvCxnSpPr>
          <p:nvPr/>
        </p:nvCxnSpPr>
        <p:spPr>
          <a:xfrm flipV="1">
            <a:off x="3815669" y="4816069"/>
            <a:ext cx="0" cy="45302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995C818-1404-0A39-01EE-E08223C74FEC}"/>
              </a:ext>
            </a:extLst>
          </p:cNvPr>
          <p:cNvCxnSpPr>
            <a:cxnSpLocks/>
            <a:stCxn id="27" idx="3"/>
          </p:cNvCxnSpPr>
          <p:nvPr/>
        </p:nvCxnSpPr>
        <p:spPr>
          <a:xfrm flipV="1">
            <a:off x="6079079" y="4816069"/>
            <a:ext cx="0" cy="45302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90226BC-0785-092A-F1DF-884AF56C36DA}"/>
              </a:ext>
            </a:extLst>
          </p:cNvPr>
          <p:cNvCxnSpPr>
            <a:cxnSpLocks/>
            <a:stCxn id="28" idx="3"/>
          </p:cNvCxnSpPr>
          <p:nvPr/>
        </p:nvCxnSpPr>
        <p:spPr>
          <a:xfrm flipV="1">
            <a:off x="8342489" y="4816069"/>
            <a:ext cx="0" cy="45302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A6D233-6641-189C-9051-1B556E4EE3DF}"/>
              </a:ext>
            </a:extLst>
          </p:cNvPr>
          <p:cNvCxnSpPr>
            <a:cxnSpLocks/>
            <a:stCxn id="29" idx="3"/>
          </p:cNvCxnSpPr>
          <p:nvPr/>
        </p:nvCxnSpPr>
        <p:spPr>
          <a:xfrm flipV="1">
            <a:off x="10605899" y="4816069"/>
            <a:ext cx="2493" cy="45302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B17E942-21A5-CB28-320F-1FB4EA2BA889}"/>
              </a:ext>
            </a:extLst>
          </p:cNvPr>
          <p:cNvSpPr txBox="1"/>
          <p:nvPr/>
        </p:nvSpPr>
        <p:spPr>
          <a:xfrm>
            <a:off x="586666" y="1663574"/>
            <a:ext cx="1405096" cy="369332"/>
          </a:xfrm>
          <a:prstGeom prst="rect">
            <a:avLst/>
          </a:prstGeom>
          <a:noFill/>
        </p:spPr>
        <p:txBody>
          <a:bodyPr wrap="square" rtlCol="0">
            <a:spAutoFit/>
          </a:bodyPr>
          <a:lstStyle/>
          <a:p>
            <a:r>
              <a:rPr lang="en-US" b="1" dirty="0"/>
              <a:t>Engineering </a:t>
            </a:r>
          </a:p>
        </p:txBody>
      </p:sp>
      <p:sp>
        <p:nvSpPr>
          <p:cNvPr id="51" name="TextBox 50">
            <a:extLst>
              <a:ext uri="{FF2B5EF4-FFF2-40B4-BE49-F238E27FC236}">
                <a16:creationId xmlns:a16="http://schemas.microsoft.com/office/drawing/2014/main" id="{20585838-01E3-254A-458E-16A20A586B38}"/>
              </a:ext>
            </a:extLst>
          </p:cNvPr>
          <p:cNvSpPr txBox="1"/>
          <p:nvPr/>
        </p:nvSpPr>
        <p:spPr>
          <a:xfrm>
            <a:off x="2881735" y="1663574"/>
            <a:ext cx="1781575" cy="369332"/>
          </a:xfrm>
          <a:prstGeom prst="rect">
            <a:avLst/>
          </a:prstGeom>
          <a:noFill/>
        </p:spPr>
        <p:txBody>
          <a:bodyPr wrap="square" rtlCol="0">
            <a:spAutoFit/>
          </a:bodyPr>
          <a:lstStyle/>
          <a:p>
            <a:r>
              <a:rPr lang="en-US" b="1" dirty="0">
                <a:solidFill>
                  <a:schemeClr val="bg1"/>
                </a:solidFill>
              </a:rPr>
              <a:t> Manufacturing</a:t>
            </a:r>
          </a:p>
        </p:txBody>
      </p:sp>
      <p:sp>
        <p:nvSpPr>
          <p:cNvPr id="52" name="TextBox 51">
            <a:extLst>
              <a:ext uri="{FF2B5EF4-FFF2-40B4-BE49-F238E27FC236}">
                <a16:creationId xmlns:a16="http://schemas.microsoft.com/office/drawing/2014/main" id="{5EEC5734-D9CA-7C29-B1A3-7E4C6BA53344}"/>
              </a:ext>
            </a:extLst>
          </p:cNvPr>
          <p:cNvSpPr txBox="1"/>
          <p:nvPr/>
        </p:nvSpPr>
        <p:spPr>
          <a:xfrm>
            <a:off x="5136629" y="1663574"/>
            <a:ext cx="1137965" cy="369332"/>
          </a:xfrm>
          <a:prstGeom prst="rect">
            <a:avLst/>
          </a:prstGeom>
          <a:noFill/>
        </p:spPr>
        <p:txBody>
          <a:bodyPr wrap="square" rtlCol="0">
            <a:spAutoFit/>
          </a:bodyPr>
          <a:lstStyle/>
          <a:p>
            <a:r>
              <a:rPr lang="en-US" b="1" dirty="0">
                <a:solidFill>
                  <a:schemeClr val="bg1"/>
                </a:solidFill>
              </a:rPr>
              <a:t>Delivery</a:t>
            </a:r>
          </a:p>
        </p:txBody>
      </p:sp>
      <p:sp>
        <p:nvSpPr>
          <p:cNvPr id="53" name="TextBox 52">
            <a:extLst>
              <a:ext uri="{FF2B5EF4-FFF2-40B4-BE49-F238E27FC236}">
                <a16:creationId xmlns:a16="http://schemas.microsoft.com/office/drawing/2014/main" id="{5C0250DE-5A28-C251-FF3A-AB6FA0E05863}"/>
              </a:ext>
            </a:extLst>
          </p:cNvPr>
          <p:cNvSpPr txBox="1"/>
          <p:nvPr/>
        </p:nvSpPr>
        <p:spPr>
          <a:xfrm>
            <a:off x="7378940" y="1663574"/>
            <a:ext cx="1176585" cy="369332"/>
          </a:xfrm>
          <a:prstGeom prst="rect">
            <a:avLst/>
          </a:prstGeom>
          <a:noFill/>
        </p:spPr>
        <p:txBody>
          <a:bodyPr wrap="square" rtlCol="0">
            <a:spAutoFit/>
          </a:bodyPr>
          <a:lstStyle/>
          <a:p>
            <a:r>
              <a:rPr lang="en-US" b="1" dirty="0">
                <a:solidFill>
                  <a:schemeClr val="bg1"/>
                </a:solidFill>
              </a:rPr>
              <a:t>Inventory</a:t>
            </a:r>
          </a:p>
        </p:txBody>
      </p:sp>
      <p:sp>
        <p:nvSpPr>
          <p:cNvPr id="54" name="TextBox 53">
            <a:extLst>
              <a:ext uri="{FF2B5EF4-FFF2-40B4-BE49-F238E27FC236}">
                <a16:creationId xmlns:a16="http://schemas.microsoft.com/office/drawing/2014/main" id="{0DCFD850-20BD-AE2D-2572-315D5143F7B0}"/>
              </a:ext>
            </a:extLst>
          </p:cNvPr>
          <p:cNvSpPr txBox="1"/>
          <p:nvPr/>
        </p:nvSpPr>
        <p:spPr>
          <a:xfrm>
            <a:off x="9670015" y="1663574"/>
            <a:ext cx="1366159" cy="369332"/>
          </a:xfrm>
          <a:prstGeom prst="rect">
            <a:avLst/>
          </a:prstGeom>
          <a:noFill/>
        </p:spPr>
        <p:txBody>
          <a:bodyPr wrap="square" rtlCol="0">
            <a:spAutoFit/>
          </a:bodyPr>
          <a:lstStyle/>
          <a:p>
            <a:r>
              <a:rPr lang="en-US" b="1" dirty="0">
                <a:solidFill>
                  <a:schemeClr val="bg1"/>
                </a:solidFill>
              </a:rPr>
              <a:t>Partnership</a:t>
            </a:r>
          </a:p>
        </p:txBody>
      </p:sp>
      <p:sp>
        <p:nvSpPr>
          <p:cNvPr id="56" name="TextBox 55">
            <a:extLst>
              <a:ext uri="{FF2B5EF4-FFF2-40B4-BE49-F238E27FC236}">
                <a16:creationId xmlns:a16="http://schemas.microsoft.com/office/drawing/2014/main" id="{BD8E5B4D-D43E-CE29-A8BD-9055907FD3EB}"/>
              </a:ext>
            </a:extLst>
          </p:cNvPr>
          <p:cNvSpPr txBox="1"/>
          <p:nvPr/>
        </p:nvSpPr>
        <p:spPr>
          <a:xfrm>
            <a:off x="634378" y="2208034"/>
            <a:ext cx="1834227" cy="1077218"/>
          </a:xfrm>
          <a:prstGeom prst="rect">
            <a:avLst/>
          </a:prstGeom>
          <a:noFill/>
        </p:spPr>
        <p:txBody>
          <a:bodyPr wrap="square" rtlCol="0">
            <a:spAutoFit/>
          </a:bodyPr>
          <a:lstStyle/>
          <a:p>
            <a:pPr algn="ctr"/>
            <a:r>
              <a:rPr lang="en-US" sz="1600" dirty="0"/>
              <a:t>Experienced and expedient in house tool and die manufacturing </a:t>
            </a:r>
          </a:p>
        </p:txBody>
      </p:sp>
      <p:sp>
        <p:nvSpPr>
          <p:cNvPr id="57" name="TextBox 56">
            <a:extLst>
              <a:ext uri="{FF2B5EF4-FFF2-40B4-BE49-F238E27FC236}">
                <a16:creationId xmlns:a16="http://schemas.microsoft.com/office/drawing/2014/main" id="{FFC322B9-D87A-5E45-5953-62547A17218C}"/>
              </a:ext>
            </a:extLst>
          </p:cNvPr>
          <p:cNvSpPr txBox="1"/>
          <p:nvPr/>
        </p:nvSpPr>
        <p:spPr>
          <a:xfrm>
            <a:off x="3006174" y="2015150"/>
            <a:ext cx="1574626" cy="1569660"/>
          </a:xfrm>
          <a:prstGeom prst="rect">
            <a:avLst/>
          </a:prstGeom>
          <a:noFill/>
        </p:spPr>
        <p:txBody>
          <a:bodyPr wrap="square" rtlCol="0">
            <a:spAutoFit/>
          </a:bodyPr>
          <a:lstStyle/>
          <a:p>
            <a:pPr algn="ctr"/>
            <a:r>
              <a:rPr lang="en-US" sz="1550" dirty="0"/>
              <a:t>Available capacity across 2 shifts of efficient CNC machinery including small R&amp;D batches</a:t>
            </a:r>
          </a:p>
        </p:txBody>
      </p:sp>
      <p:sp>
        <p:nvSpPr>
          <p:cNvPr id="58" name="TextBox 57">
            <a:extLst>
              <a:ext uri="{FF2B5EF4-FFF2-40B4-BE49-F238E27FC236}">
                <a16:creationId xmlns:a16="http://schemas.microsoft.com/office/drawing/2014/main" id="{0B2BFC8B-61DF-FF7F-E182-F2C919F192A4}"/>
              </a:ext>
            </a:extLst>
          </p:cNvPr>
          <p:cNvSpPr txBox="1"/>
          <p:nvPr/>
        </p:nvSpPr>
        <p:spPr>
          <a:xfrm>
            <a:off x="5175980" y="2245217"/>
            <a:ext cx="1672459" cy="830997"/>
          </a:xfrm>
          <a:prstGeom prst="rect">
            <a:avLst/>
          </a:prstGeom>
          <a:noFill/>
        </p:spPr>
        <p:txBody>
          <a:bodyPr wrap="square" rtlCol="0">
            <a:spAutoFit/>
          </a:bodyPr>
          <a:lstStyle/>
          <a:p>
            <a:pPr algn="ctr"/>
            <a:r>
              <a:rPr lang="en-US" sz="1600" dirty="0"/>
              <a:t>99% on time delivery over the past 26 months</a:t>
            </a:r>
          </a:p>
        </p:txBody>
      </p:sp>
      <p:sp>
        <p:nvSpPr>
          <p:cNvPr id="59" name="TextBox 58">
            <a:extLst>
              <a:ext uri="{FF2B5EF4-FFF2-40B4-BE49-F238E27FC236}">
                <a16:creationId xmlns:a16="http://schemas.microsoft.com/office/drawing/2014/main" id="{8D9C0C4C-5435-9E63-CC86-6739800B4C9D}"/>
              </a:ext>
            </a:extLst>
          </p:cNvPr>
          <p:cNvSpPr txBox="1"/>
          <p:nvPr/>
        </p:nvSpPr>
        <p:spPr>
          <a:xfrm>
            <a:off x="7586450" y="2208034"/>
            <a:ext cx="1635523" cy="1077218"/>
          </a:xfrm>
          <a:prstGeom prst="rect">
            <a:avLst/>
          </a:prstGeom>
          <a:noFill/>
        </p:spPr>
        <p:txBody>
          <a:bodyPr wrap="square" rtlCol="0">
            <a:spAutoFit/>
          </a:bodyPr>
          <a:lstStyle/>
          <a:p>
            <a:pPr algn="ctr"/>
            <a:r>
              <a:rPr lang="en-US" sz="1600" dirty="0"/>
              <a:t> Equipped to offer inventory management services</a:t>
            </a:r>
          </a:p>
        </p:txBody>
      </p:sp>
      <p:sp>
        <p:nvSpPr>
          <p:cNvPr id="60" name="TextBox 59">
            <a:extLst>
              <a:ext uri="{FF2B5EF4-FFF2-40B4-BE49-F238E27FC236}">
                <a16:creationId xmlns:a16="http://schemas.microsoft.com/office/drawing/2014/main" id="{5437E29A-3AA2-1F69-155F-18C2D066708D}"/>
              </a:ext>
            </a:extLst>
          </p:cNvPr>
          <p:cNvSpPr txBox="1"/>
          <p:nvPr/>
        </p:nvSpPr>
        <p:spPr>
          <a:xfrm>
            <a:off x="9835752" y="2210529"/>
            <a:ext cx="1571614" cy="1077218"/>
          </a:xfrm>
          <a:prstGeom prst="rect">
            <a:avLst/>
          </a:prstGeom>
          <a:noFill/>
        </p:spPr>
        <p:txBody>
          <a:bodyPr wrap="square" rtlCol="0">
            <a:spAutoFit/>
          </a:bodyPr>
          <a:lstStyle/>
          <a:p>
            <a:pPr algn="ctr"/>
            <a:r>
              <a:rPr lang="en-US" sz="1600" dirty="0"/>
              <a:t>Long-term relationships and customer growth mindset</a:t>
            </a:r>
          </a:p>
        </p:txBody>
      </p:sp>
    </p:spTree>
    <p:extLst>
      <p:ext uri="{BB962C8B-B14F-4D97-AF65-F5344CB8AC3E}">
        <p14:creationId xmlns:p14="http://schemas.microsoft.com/office/powerpoint/2010/main" val="181963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5B478-5349-1478-6FBB-E44F6B45EEC1}"/>
              </a:ext>
            </a:extLst>
          </p:cNvPr>
          <p:cNvSpPr>
            <a:spLocks noGrp="1"/>
          </p:cNvSpPr>
          <p:nvPr>
            <p:ph type="sldNum" sz="quarter" idx="12"/>
          </p:nvPr>
        </p:nvSpPr>
        <p:spPr/>
        <p:txBody>
          <a:bodyPr/>
          <a:lstStyle/>
          <a:p>
            <a:fld id="{07635C6A-2BAA-4047-8077-AA633BA208C9}" type="slidenum">
              <a:rPr lang="en-US" smtClean="0"/>
              <a:pPr/>
              <a:t>8</a:t>
            </a:fld>
            <a:endParaRPr lang="en-US" dirty="0"/>
          </a:p>
        </p:txBody>
      </p:sp>
      <p:sp>
        <p:nvSpPr>
          <p:cNvPr id="3" name="Title 2">
            <a:extLst>
              <a:ext uri="{FF2B5EF4-FFF2-40B4-BE49-F238E27FC236}">
                <a16:creationId xmlns:a16="http://schemas.microsoft.com/office/drawing/2014/main" id="{9AF9B4FB-E3A8-6B25-DC22-599B8F0F05B3}"/>
              </a:ext>
            </a:extLst>
          </p:cNvPr>
          <p:cNvSpPr>
            <a:spLocks noGrp="1"/>
          </p:cNvSpPr>
          <p:nvPr>
            <p:ph type="title"/>
          </p:nvPr>
        </p:nvSpPr>
        <p:spPr/>
        <p:txBody>
          <a:bodyPr/>
          <a:lstStyle/>
          <a:p>
            <a:r>
              <a:rPr lang="en-US" dirty="0"/>
              <a:t>Northern Wire Standard Timeline </a:t>
            </a:r>
          </a:p>
        </p:txBody>
      </p:sp>
      <p:graphicFrame>
        <p:nvGraphicFramePr>
          <p:cNvPr id="4" name="Table 3">
            <a:extLst>
              <a:ext uri="{FF2B5EF4-FFF2-40B4-BE49-F238E27FC236}">
                <a16:creationId xmlns:a16="http://schemas.microsoft.com/office/drawing/2014/main" id="{930F5FB6-6BD9-3B7E-C504-E56670D9406F}"/>
              </a:ext>
            </a:extLst>
          </p:cNvPr>
          <p:cNvGraphicFramePr>
            <a:graphicFrameLocks noGrp="1"/>
          </p:cNvGraphicFramePr>
          <p:nvPr>
            <p:extLst>
              <p:ext uri="{D42A27DB-BD31-4B8C-83A1-F6EECF244321}">
                <p14:modId xmlns:p14="http://schemas.microsoft.com/office/powerpoint/2010/main" val="125153775"/>
              </p:ext>
            </p:extLst>
          </p:nvPr>
        </p:nvGraphicFramePr>
        <p:xfrm>
          <a:off x="531880" y="1781297"/>
          <a:ext cx="11164820" cy="2472484"/>
        </p:xfrm>
        <a:graphic>
          <a:graphicData uri="http://schemas.openxmlformats.org/drawingml/2006/table">
            <a:tbl>
              <a:tblPr firstRow="1" bandRow="1">
                <a:effectLst/>
                <a:tableStyleId>{2D5ABB26-0587-4C30-8999-92F81FD0307C}</a:tableStyleId>
              </a:tblPr>
              <a:tblGrid>
                <a:gridCol w="2324184">
                  <a:extLst>
                    <a:ext uri="{9D8B030D-6E8A-4147-A177-3AD203B41FA5}">
                      <a16:colId xmlns:a16="http://schemas.microsoft.com/office/drawing/2014/main" val="2439820343"/>
                    </a:ext>
                  </a:extLst>
                </a:gridCol>
                <a:gridCol w="315737">
                  <a:extLst>
                    <a:ext uri="{9D8B030D-6E8A-4147-A177-3AD203B41FA5}">
                      <a16:colId xmlns:a16="http://schemas.microsoft.com/office/drawing/2014/main" val="20000"/>
                    </a:ext>
                  </a:extLst>
                </a:gridCol>
                <a:gridCol w="315737">
                  <a:extLst>
                    <a:ext uri="{9D8B030D-6E8A-4147-A177-3AD203B41FA5}">
                      <a16:colId xmlns:a16="http://schemas.microsoft.com/office/drawing/2014/main" val="20001"/>
                    </a:ext>
                  </a:extLst>
                </a:gridCol>
                <a:gridCol w="315737">
                  <a:extLst>
                    <a:ext uri="{9D8B030D-6E8A-4147-A177-3AD203B41FA5}">
                      <a16:colId xmlns:a16="http://schemas.microsoft.com/office/drawing/2014/main" val="20002"/>
                    </a:ext>
                  </a:extLst>
                </a:gridCol>
                <a:gridCol w="315737">
                  <a:extLst>
                    <a:ext uri="{9D8B030D-6E8A-4147-A177-3AD203B41FA5}">
                      <a16:colId xmlns:a16="http://schemas.microsoft.com/office/drawing/2014/main" val="20003"/>
                    </a:ext>
                  </a:extLst>
                </a:gridCol>
                <a:gridCol w="315737">
                  <a:extLst>
                    <a:ext uri="{9D8B030D-6E8A-4147-A177-3AD203B41FA5}">
                      <a16:colId xmlns:a16="http://schemas.microsoft.com/office/drawing/2014/main" val="20004"/>
                    </a:ext>
                  </a:extLst>
                </a:gridCol>
                <a:gridCol w="315737">
                  <a:extLst>
                    <a:ext uri="{9D8B030D-6E8A-4147-A177-3AD203B41FA5}">
                      <a16:colId xmlns:a16="http://schemas.microsoft.com/office/drawing/2014/main" val="20005"/>
                    </a:ext>
                  </a:extLst>
                </a:gridCol>
                <a:gridCol w="315737">
                  <a:extLst>
                    <a:ext uri="{9D8B030D-6E8A-4147-A177-3AD203B41FA5}">
                      <a16:colId xmlns:a16="http://schemas.microsoft.com/office/drawing/2014/main" val="20006"/>
                    </a:ext>
                  </a:extLst>
                </a:gridCol>
                <a:gridCol w="315737">
                  <a:extLst>
                    <a:ext uri="{9D8B030D-6E8A-4147-A177-3AD203B41FA5}">
                      <a16:colId xmlns:a16="http://schemas.microsoft.com/office/drawing/2014/main" val="20007"/>
                    </a:ext>
                  </a:extLst>
                </a:gridCol>
                <a:gridCol w="315737">
                  <a:extLst>
                    <a:ext uri="{9D8B030D-6E8A-4147-A177-3AD203B41FA5}">
                      <a16:colId xmlns:a16="http://schemas.microsoft.com/office/drawing/2014/main" val="20008"/>
                    </a:ext>
                  </a:extLst>
                </a:gridCol>
                <a:gridCol w="315737">
                  <a:extLst>
                    <a:ext uri="{9D8B030D-6E8A-4147-A177-3AD203B41FA5}">
                      <a16:colId xmlns:a16="http://schemas.microsoft.com/office/drawing/2014/main" val="20009"/>
                    </a:ext>
                  </a:extLst>
                </a:gridCol>
                <a:gridCol w="315737">
                  <a:extLst>
                    <a:ext uri="{9D8B030D-6E8A-4147-A177-3AD203B41FA5}">
                      <a16:colId xmlns:a16="http://schemas.microsoft.com/office/drawing/2014/main" val="20010"/>
                    </a:ext>
                  </a:extLst>
                </a:gridCol>
                <a:gridCol w="315737">
                  <a:extLst>
                    <a:ext uri="{9D8B030D-6E8A-4147-A177-3AD203B41FA5}">
                      <a16:colId xmlns:a16="http://schemas.microsoft.com/office/drawing/2014/main" val="20011"/>
                    </a:ext>
                  </a:extLst>
                </a:gridCol>
                <a:gridCol w="315737">
                  <a:extLst>
                    <a:ext uri="{9D8B030D-6E8A-4147-A177-3AD203B41FA5}">
                      <a16:colId xmlns:a16="http://schemas.microsoft.com/office/drawing/2014/main" val="20012"/>
                    </a:ext>
                  </a:extLst>
                </a:gridCol>
                <a:gridCol w="315737">
                  <a:extLst>
                    <a:ext uri="{9D8B030D-6E8A-4147-A177-3AD203B41FA5}">
                      <a16:colId xmlns:a16="http://schemas.microsoft.com/office/drawing/2014/main" val="20013"/>
                    </a:ext>
                  </a:extLst>
                </a:gridCol>
                <a:gridCol w="315737">
                  <a:extLst>
                    <a:ext uri="{9D8B030D-6E8A-4147-A177-3AD203B41FA5}">
                      <a16:colId xmlns:a16="http://schemas.microsoft.com/office/drawing/2014/main" val="20014"/>
                    </a:ext>
                  </a:extLst>
                </a:gridCol>
                <a:gridCol w="315737">
                  <a:extLst>
                    <a:ext uri="{9D8B030D-6E8A-4147-A177-3AD203B41FA5}">
                      <a16:colId xmlns:a16="http://schemas.microsoft.com/office/drawing/2014/main" val="20015"/>
                    </a:ext>
                  </a:extLst>
                </a:gridCol>
                <a:gridCol w="315737">
                  <a:extLst>
                    <a:ext uri="{9D8B030D-6E8A-4147-A177-3AD203B41FA5}">
                      <a16:colId xmlns:a16="http://schemas.microsoft.com/office/drawing/2014/main" val="20016"/>
                    </a:ext>
                  </a:extLst>
                </a:gridCol>
                <a:gridCol w="315737">
                  <a:extLst>
                    <a:ext uri="{9D8B030D-6E8A-4147-A177-3AD203B41FA5}">
                      <a16:colId xmlns:a16="http://schemas.microsoft.com/office/drawing/2014/main" val="20017"/>
                    </a:ext>
                  </a:extLst>
                </a:gridCol>
                <a:gridCol w="315737">
                  <a:extLst>
                    <a:ext uri="{9D8B030D-6E8A-4147-A177-3AD203B41FA5}">
                      <a16:colId xmlns:a16="http://schemas.microsoft.com/office/drawing/2014/main" val="20018"/>
                    </a:ext>
                  </a:extLst>
                </a:gridCol>
                <a:gridCol w="315737">
                  <a:extLst>
                    <a:ext uri="{9D8B030D-6E8A-4147-A177-3AD203B41FA5}">
                      <a16:colId xmlns:a16="http://schemas.microsoft.com/office/drawing/2014/main" val="20019"/>
                    </a:ext>
                  </a:extLst>
                </a:gridCol>
                <a:gridCol w="315737">
                  <a:extLst>
                    <a:ext uri="{9D8B030D-6E8A-4147-A177-3AD203B41FA5}">
                      <a16:colId xmlns:a16="http://schemas.microsoft.com/office/drawing/2014/main" val="20020"/>
                    </a:ext>
                  </a:extLst>
                </a:gridCol>
                <a:gridCol w="315737">
                  <a:extLst>
                    <a:ext uri="{9D8B030D-6E8A-4147-A177-3AD203B41FA5}">
                      <a16:colId xmlns:a16="http://schemas.microsoft.com/office/drawing/2014/main" val="20021"/>
                    </a:ext>
                  </a:extLst>
                </a:gridCol>
                <a:gridCol w="315737">
                  <a:extLst>
                    <a:ext uri="{9D8B030D-6E8A-4147-A177-3AD203B41FA5}">
                      <a16:colId xmlns:a16="http://schemas.microsoft.com/office/drawing/2014/main" val="20022"/>
                    </a:ext>
                  </a:extLst>
                </a:gridCol>
                <a:gridCol w="315737">
                  <a:extLst>
                    <a:ext uri="{9D8B030D-6E8A-4147-A177-3AD203B41FA5}">
                      <a16:colId xmlns:a16="http://schemas.microsoft.com/office/drawing/2014/main" val="20023"/>
                    </a:ext>
                  </a:extLst>
                </a:gridCol>
                <a:gridCol w="315737">
                  <a:extLst>
                    <a:ext uri="{9D8B030D-6E8A-4147-A177-3AD203B41FA5}">
                      <a16:colId xmlns:a16="http://schemas.microsoft.com/office/drawing/2014/main" val="20024"/>
                    </a:ext>
                  </a:extLst>
                </a:gridCol>
                <a:gridCol w="315737">
                  <a:extLst>
                    <a:ext uri="{9D8B030D-6E8A-4147-A177-3AD203B41FA5}">
                      <a16:colId xmlns:a16="http://schemas.microsoft.com/office/drawing/2014/main" val="20025"/>
                    </a:ext>
                  </a:extLst>
                </a:gridCol>
                <a:gridCol w="315737">
                  <a:extLst>
                    <a:ext uri="{9D8B030D-6E8A-4147-A177-3AD203B41FA5}">
                      <a16:colId xmlns:a16="http://schemas.microsoft.com/office/drawing/2014/main" val="20026"/>
                    </a:ext>
                  </a:extLst>
                </a:gridCol>
                <a:gridCol w="315737">
                  <a:extLst>
                    <a:ext uri="{9D8B030D-6E8A-4147-A177-3AD203B41FA5}">
                      <a16:colId xmlns:a16="http://schemas.microsoft.com/office/drawing/2014/main" val="20027"/>
                    </a:ext>
                  </a:extLst>
                </a:gridCol>
              </a:tblGrid>
              <a:tr h="367226">
                <a:tc rowSpan="2">
                  <a:txBody>
                    <a:bodyPr/>
                    <a:lstStyle/>
                    <a:p>
                      <a:pPr algn="ctr" rtl="0"/>
                      <a:r>
                        <a:rPr lang="en-US" sz="1400" b="1" i="0" cap="none" spc="0" dirty="0">
                          <a:ln w="0"/>
                          <a:solidFill>
                            <a:schemeClr val="accent2"/>
                          </a:solidFill>
                          <a:effectLst/>
                          <a:latin typeface="+mn-lt"/>
                        </a:rPr>
                        <a:t>Process Phase</a:t>
                      </a:r>
                    </a:p>
                    <a:p>
                      <a:pPr algn="ctr" rtl="0"/>
                      <a:endParaRPr lang="en-US" sz="1400" b="1" i="0" cap="none" spc="0" dirty="0">
                        <a:ln w="0"/>
                        <a:solidFill>
                          <a:schemeClr val="accent2"/>
                        </a:solidFill>
                        <a:effectLst/>
                        <a:latin typeface="+mn-lt"/>
                      </a:endParaRPr>
                    </a:p>
                  </a:txBody>
                  <a:tcPr marL="111501" marR="111501" marT="55749" marB="55749" anchor="b">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28">
                  <a:txBody>
                    <a:bodyPr/>
                    <a:lstStyle/>
                    <a:p>
                      <a:pPr algn="ctr" rtl="0"/>
                      <a:r>
                        <a:rPr lang="en-US" sz="1400" b="1" i="0" cap="none" spc="0" dirty="0">
                          <a:ln w="0"/>
                          <a:solidFill>
                            <a:schemeClr val="bg1"/>
                          </a:solidFill>
                          <a:effectLst/>
                          <a:latin typeface="+mn-lt"/>
                        </a:rPr>
                        <a:t>Standard Process </a:t>
                      </a:r>
                    </a:p>
                  </a:txBody>
                  <a:tcPr marL="111501" marR="111501" marT="55749" marB="55749"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1600" b="1" cap="none" spc="0">
                        <a:ln w="0"/>
                        <a:solidFill>
                          <a:schemeClr val="bg1"/>
                        </a:solidFill>
                        <a:effectLst/>
                        <a:latin typeface="+mj-lt"/>
                      </a:endParaRPr>
                    </a:p>
                  </a:txBody>
                  <a:tcPr marL="116643" marR="116643" marT="58321" marB="583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1600" b="1" cap="none" spc="0">
                        <a:ln w="0"/>
                        <a:solidFill>
                          <a:schemeClr val="bg1"/>
                        </a:solidFill>
                        <a:effectLst/>
                        <a:latin typeface="+mj-lt"/>
                      </a:endParaRPr>
                    </a:p>
                  </a:txBody>
                  <a:tcPr marL="116643" marR="116643" marT="58321" marB="583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1600" b="1" cap="none" spc="0">
                        <a:ln w="0"/>
                        <a:solidFill>
                          <a:schemeClr val="bg1"/>
                        </a:solidFill>
                        <a:effectLst/>
                        <a:latin typeface="+mj-lt"/>
                      </a:endParaRPr>
                    </a:p>
                  </a:txBody>
                  <a:tcPr marL="116643" marR="116643" marT="58321" marB="58321"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367226">
                <a:tc vMerge="1">
                  <a:txBody>
                    <a:bodyPr/>
                    <a:lstStyle/>
                    <a:p>
                      <a:pPr algn="ctr"/>
                      <a:endParaRPr lang="pl-PL" sz="1500" b="1" cap="none" spc="0">
                        <a:ln w="0"/>
                        <a:solidFill>
                          <a:schemeClr val="bg2"/>
                        </a:solidFill>
                        <a:effectLst/>
                        <a:latin typeface="+mj-lt"/>
                      </a:endParaRPr>
                    </a:p>
                  </a:txBody>
                  <a:tcPr marL="111501" marR="111501" marT="55749" marB="5574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7">
                  <a:txBody>
                    <a:bodyPr/>
                    <a:lstStyle/>
                    <a:p>
                      <a:pPr algn="ctr" rtl="0"/>
                      <a:r>
                        <a:rPr lang="en-US" sz="1400" b="1" i="0" cap="none" spc="0" dirty="0">
                          <a:ln w="0"/>
                          <a:solidFill>
                            <a:schemeClr val="accent2"/>
                          </a:solidFill>
                          <a:effectLst/>
                          <a:latin typeface="+mn-lt"/>
                        </a:rPr>
                        <a:t>2 - 5 Days</a:t>
                      </a:r>
                    </a:p>
                  </a:txBody>
                  <a:tcPr marL="111501" marR="111501" marT="55749" marB="55749" anchor="b">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sz="800">
                        <a:ln w="38100" cap="flat" cmpd="sng">
                          <a:solidFill>
                            <a:schemeClr val="bg1"/>
                          </a:solidFill>
                        </a:ln>
                        <a:latin typeface="Ubuntu" panose="020B0504030602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pl-PL" sz="800">
                        <a:ln w="38100" cap="flat" cmpd="sng">
                          <a:solidFill>
                            <a:schemeClr val="bg1"/>
                          </a:solidFill>
                        </a:ln>
                        <a:latin typeface="Ubuntu" panose="020B0504030602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pl-PL" sz="1200" b="0" cap="none" spc="0">
                        <a:ln w="0"/>
                        <a:solidFill>
                          <a:schemeClr val="bg1"/>
                        </a:solidFill>
                        <a:effectLst/>
                        <a:latin typeface="Bebas Neue" panose="020B0606020202050201"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pl-PL" sz="20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pl-PL" sz="20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pl-PL" sz="20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7">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i="0" cap="none" spc="0" dirty="0">
                          <a:ln w="0"/>
                          <a:solidFill>
                            <a:schemeClr val="accent2"/>
                          </a:solidFill>
                          <a:effectLst/>
                          <a:latin typeface="+mn-lt"/>
                        </a:rPr>
                        <a:t>1 Week From Award Date</a:t>
                      </a:r>
                    </a:p>
                  </a:txBody>
                  <a:tcPr marL="111501" marR="111501" marT="55749" marB="55749" anchor="b">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sz="800">
                        <a:ln w="38100" cap="flat" cmpd="sng">
                          <a:solidFill>
                            <a:schemeClr val="bg1"/>
                          </a:solidFill>
                        </a:ln>
                        <a:latin typeface="Ubuntu" panose="020B0504030602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pl-PL" sz="800">
                        <a:ln w="38100" cap="flat" cmpd="sng">
                          <a:solidFill>
                            <a:schemeClr val="bg1"/>
                          </a:solidFill>
                        </a:ln>
                        <a:latin typeface="Ubuntu" panose="020B0504030602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1200" b="0" cap="none" spc="0">
                        <a:ln w="0"/>
                        <a:solidFill>
                          <a:srgbClr val="404040"/>
                        </a:solidFill>
                        <a:effectLst/>
                        <a:latin typeface="Bebas Neue" panose="020B0606020202050201"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20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20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20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7">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i="0" cap="none" spc="0" dirty="0">
                          <a:ln w="0"/>
                          <a:solidFill>
                            <a:schemeClr val="accent2"/>
                          </a:solidFill>
                          <a:effectLst/>
                          <a:latin typeface="+mn-lt"/>
                        </a:rPr>
                        <a:t>6 Weeks Maximum  </a:t>
                      </a:r>
                    </a:p>
                  </a:txBody>
                  <a:tcPr marL="111501" marR="111501" marT="55749" marB="55749" anchor="b">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sz="800">
                        <a:ln w="38100" cmpd="sng">
                          <a:solidFill>
                            <a:schemeClr val="bg1"/>
                          </a:solidFill>
                        </a:ln>
                        <a:latin typeface="Ubuntu" panose="020B0504030602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pl-PL" sz="800">
                        <a:ln w="38100" cmpd="sng">
                          <a:solidFill>
                            <a:schemeClr val="bg1"/>
                          </a:solidFill>
                        </a:ln>
                        <a:latin typeface="Ubuntu" panose="020B0504030602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1200" b="0" cap="none" spc="0">
                        <a:ln w="0"/>
                        <a:solidFill>
                          <a:srgbClr val="404040"/>
                        </a:solidFill>
                        <a:effectLst/>
                        <a:latin typeface="Bebas Neue" panose="020B0606020202050201"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16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16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16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7">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i="0" cap="none" spc="0" dirty="0">
                          <a:ln w="0"/>
                          <a:solidFill>
                            <a:schemeClr val="accent2"/>
                          </a:solidFill>
                          <a:effectLst/>
                          <a:latin typeface="+mn-lt"/>
                        </a:rPr>
                        <a:t>Following PPAP Approval</a:t>
                      </a:r>
                    </a:p>
                  </a:txBody>
                  <a:tcPr marL="111501" marR="111501" marT="55749" marB="55749" anchor="b">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16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16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20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20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20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pl-PL" sz="2000" b="1" cap="none" spc="0">
                        <a:ln w="0"/>
                        <a:solidFill>
                          <a:schemeClr val="bg1"/>
                        </a:solidFill>
                        <a:effectLst/>
                        <a:latin typeface="+mj-lt"/>
                      </a:endParaRPr>
                    </a:p>
                  </a:txBody>
                  <a:tcPr marL="116643" marR="116643" marT="58321" marB="58321"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420258">
                <a:tc>
                  <a:txBody>
                    <a:bodyPr/>
                    <a:lstStyle/>
                    <a:p>
                      <a:pPr algn="ctr" rtl="0"/>
                      <a:r>
                        <a:rPr lang="en-US" sz="1200" b="1" cap="none" spc="0" dirty="0">
                          <a:ln w="0"/>
                          <a:solidFill>
                            <a:schemeClr val="accent6">
                              <a:lumMod val="10000"/>
                            </a:schemeClr>
                          </a:solidFill>
                          <a:effectLst/>
                          <a:latin typeface="+mn-lt"/>
                        </a:rPr>
                        <a:t>Initial Quote</a:t>
                      </a:r>
                    </a:p>
                  </a:txBody>
                  <a:tcPr marL="111501" marR="111501" marT="55749" marB="5574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150905"/>
                  </a:ext>
                </a:extLst>
              </a:tr>
              <a:tr h="420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cap="none" spc="0" dirty="0">
                          <a:ln w="0"/>
                          <a:solidFill>
                            <a:schemeClr val="accent6">
                              <a:lumMod val="10000"/>
                            </a:schemeClr>
                          </a:solidFill>
                          <a:effectLst/>
                          <a:latin typeface="+mn-lt"/>
                          <a:ea typeface="+mn-ea"/>
                          <a:cs typeface="+mn-cs"/>
                        </a:rPr>
                        <a:t>First Article</a:t>
                      </a:r>
                    </a:p>
                  </a:txBody>
                  <a:tcPr marL="111501" marR="111501" marT="55749" marB="5574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052436"/>
                  </a:ext>
                </a:extLst>
              </a:tr>
              <a:tr h="420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cap="none" spc="0" dirty="0">
                          <a:ln w="0"/>
                          <a:solidFill>
                            <a:schemeClr val="accent6">
                              <a:lumMod val="10000"/>
                            </a:schemeClr>
                          </a:solidFill>
                          <a:effectLst/>
                          <a:latin typeface="+mn-lt"/>
                          <a:ea typeface="+mn-ea"/>
                          <a:cs typeface="+mn-cs"/>
                        </a:rPr>
                        <a:t>Production Part Approval Process (PPAP)</a:t>
                      </a:r>
                    </a:p>
                  </a:txBody>
                  <a:tcPr marL="111501" marR="111501" marT="55749" marB="5574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647527"/>
                  </a:ext>
                </a:extLst>
              </a:tr>
              <a:tr h="420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cap="none" spc="0" dirty="0">
                          <a:ln w="0"/>
                          <a:solidFill>
                            <a:schemeClr val="accent6">
                              <a:lumMod val="10000"/>
                            </a:schemeClr>
                          </a:solidFill>
                          <a:effectLst/>
                          <a:latin typeface="+mn-lt"/>
                          <a:ea typeface="+mn-ea"/>
                          <a:cs typeface="+mn-cs"/>
                        </a:rPr>
                        <a:t>Production Start </a:t>
                      </a:r>
                    </a:p>
                  </a:txBody>
                  <a:tcPr marL="111501" marR="111501" marT="55749" marB="5574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500" b="0" cap="none" spc="0" dirty="0">
                        <a:ln w="0"/>
                        <a:solidFill>
                          <a:schemeClr val="accent6">
                            <a:lumMod val="10000"/>
                          </a:schemeClr>
                        </a:solidFill>
                        <a:effectLst/>
                        <a:latin typeface="+mn-lt"/>
                      </a:endParaRPr>
                    </a:p>
                  </a:txBody>
                  <a:tcPr marL="111501" marR="111501" marT="55749" marB="55749"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4079338"/>
                  </a:ext>
                </a:extLst>
              </a:tr>
            </a:tbl>
          </a:graphicData>
        </a:graphic>
      </p:graphicFrame>
      <p:sp>
        <p:nvSpPr>
          <p:cNvPr id="5" name="Progress">
            <a:extLst>
              <a:ext uri="{FF2B5EF4-FFF2-40B4-BE49-F238E27FC236}">
                <a16:creationId xmlns:a16="http://schemas.microsoft.com/office/drawing/2014/main" id="{108891C7-E879-AAFC-B088-D2B43A9C1655}"/>
              </a:ext>
            </a:extLst>
          </p:cNvPr>
          <p:cNvSpPr/>
          <p:nvPr/>
        </p:nvSpPr>
        <p:spPr>
          <a:xfrm>
            <a:off x="3079122" y="2679389"/>
            <a:ext cx="487943" cy="15760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60000"/>
                  <a:lumOff val="40000"/>
                </a:schemeClr>
              </a:solidFill>
              <a:latin typeface="Trebuchet MS" panose="020B0603020202020204" pitchFamily="34" charset="0"/>
            </a:endParaRPr>
          </a:p>
        </p:txBody>
      </p:sp>
      <p:sp>
        <p:nvSpPr>
          <p:cNvPr id="6" name="Progress">
            <a:extLst>
              <a:ext uri="{FF2B5EF4-FFF2-40B4-BE49-F238E27FC236}">
                <a16:creationId xmlns:a16="http://schemas.microsoft.com/office/drawing/2014/main" id="{B1F3D54F-E7D4-ED0D-54DD-2EE79554BC74}"/>
              </a:ext>
            </a:extLst>
          </p:cNvPr>
          <p:cNvSpPr/>
          <p:nvPr/>
        </p:nvSpPr>
        <p:spPr>
          <a:xfrm>
            <a:off x="5987809" y="3523113"/>
            <a:ext cx="3698343" cy="17584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60000"/>
                  <a:lumOff val="40000"/>
                </a:schemeClr>
              </a:solidFill>
              <a:latin typeface="Trebuchet MS" panose="020B0603020202020204" pitchFamily="34" charset="0"/>
            </a:endParaRPr>
          </a:p>
        </p:txBody>
      </p:sp>
      <p:sp>
        <p:nvSpPr>
          <p:cNvPr id="7" name="Progress">
            <a:extLst>
              <a:ext uri="{FF2B5EF4-FFF2-40B4-BE49-F238E27FC236}">
                <a16:creationId xmlns:a16="http://schemas.microsoft.com/office/drawing/2014/main" id="{EAA682E4-BD47-750E-BE89-03007CB030EF}"/>
              </a:ext>
            </a:extLst>
          </p:cNvPr>
          <p:cNvSpPr/>
          <p:nvPr/>
        </p:nvSpPr>
        <p:spPr>
          <a:xfrm>
            <a:off x="9686152" y="3960057"/>
            <a:ext cx="1136056" cy="1758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60000"/>
                  <a:lumOff val="40000"/>
                </a:schemeClr>
              </a:solidFill>
              <a:latin typeface="Trebuchet MS" panose="020B0603020202020204" pitchFamily="34" charset="0"/>
            </a:endParaRPr>
          </a:p>
        </p:txBody>
      </p:sp>
      <p:sp>
        <p:nvSpPr>
          <p:cNvPr id="9" name="Progress">
            <a:extLst>
              <a:ext uri="{FF2B5EF4-FFF2-40B4-BE49-F238E27FC236}">
                <a16:creationId xmlns:a16="http://schemas.microsoft.com/office/drawing/2014/main" id="{8333CDE5-C0E3-62D5-6E4B-793F923084CD}"/>
              </a:ext>
            </a:extLst>
          </p:cNvPr>
          <p:cNvSpPr/>
          <p:nvPr/>
        </p:nvSpPr>
        <p:spPr>
          <a:xfrm>
            <a:off x="4044225" y="3066347"/>
            <a:ext cx="1943584" cy="17584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60000"/>
                  <a:lumOff val="40000"/>
                </a:schemeClr>
              </a:solidFill>
              <a:latin typeface="Trebuchet MS" panose="020B0603020202020204" pitchFamily="34" charset="0"/>
            </a:endParaRPr>
          </a:p>
        </p:txBody>
      </p:sp>
      <p:grpSp>
        <p:nvGrpSpPr>
          <p:cNvPr id="12" name="Group 11">
            <a:extLst>
              <a:ext uri="{FF2B5EF4-FFF2-40B4-BE49-F238E27FC236}">
                <a16:creationId xmlns:a16="http://schemas.microsoft.com/office/drawing/2014/main" id="{899DEA94-7A49-ADEC-70C7-C121E6639194}"/>
              </a:ext>
            </a:extLst>
          </p:cNvPr>
          <p:cNvGrpSpPr/>
          <p:nvPr/>
        </p:nvGrpSpPr>
        <p:grpSpPr>
          <a:xfrm>
            <a:off x="4001031" y="1419915"/>
            <a:ext cx="7659089" cy="489113"/>
            <a:chOff x="4274521" y="1343713"/>
            <a:chExt cx="7483790" cy="489113"/>
          </a:xfrm>
        </p:grpSpPr>
        <p:sp>
          <p:nvSpPr>
            <p:cNvPr id="13" name="TextBox 12">
              <a:extLst>
                <a:ext uri="{FF2B5EF4-FFF2-40B4-BE49-F238E27FC236}">
                  <a16:creationId xmlns:a16="http://schemas.microsoft.com/office/drawing/2014/main" id="{EBCF329F-F3D4-E8FD-0F58-CA7D3D98E9AD}"/>
                </a:ext>
              </a:extLst>
            </p:cNvPr>
            <p:cNvSpPr txBox="1"/>
            <p:nvPr/>
          </p:nvSpPr>
          <p:spPr>
            <a:xfrm>
              <a:off x="4574535" y="1356698"/>
              <a:ext cx="940039" cy="461665"/>
            </a:xfrm>
            <a:prstGeom prst="rect">
              <a:avLst/>
            </a:prstGeom>
            <a:noFill/>
          </p:spPr>
          <p:txBody>
            <a:bodyPr wrap="none" rtlCol="0">
              <a:spAutoFit/>
            </a:bodyPr>
            <a:lstStyle/>
            <a:p>
              <a:pPr algn="ctr"/>
              <a:r>
                <a:rPr lang="en-US" sz="1200" dirty="0">
                  <a:solidFill>
                    <a:schemeClr val="accent6">
                      <a:lumMod val="10000"/>
                    </a:schemeClr>
                  </a:solidFill>
                </a:rPr>
                <a:t>Initial Quote</a:t>
              </a:r>
            </a:p>
            <a:p>
              <a:pPr algn="ctr"/>
              <a:endParaRPr lang="en-US" sz="1200" b="1" dirty="0">
                <a:solidFill>
                  <a:schemeClr val="accent6">
                    <a:lumMod val="10000"/>
                  </a:schemeClr>
                </a:solidFill>
              </a:endParaRPr>
            </a:p>
          </p:txBody>
        </p:sp>
        <p:sp>
          <p:nvSpPr>
            <p:cNvPr id="14" name="TextBox 13">
              <a:extLst>
                <a:ext uri="{FF2B5EF4-FFF2-40B4-BE49-F238E27FC236}">
                  <a16:creationId xmlns:a16="http://schemas.microsoft.com/office/drawing/2014/main" id="{55DF9185-B946-D741-811E-4DA446ABAA0B}"/>
                </a:ext>
              </a:extLst>
            </p:cNvPr>
            <p:cNvSpPr txBox="1"/>
            <p:nvPr/>
          </p:nvSpPr>
          <p:spPr>
            <a:xfrm>
              <a:off x="6001094" y="1358177"/>
              <a:ext cx="873189" cy="461665"/>
            </a:xfrm>
            <a:prstGeom prst="rect">
              <a:avLst/>
            </a:prstGeom>
            <a:noFill/>
          </p:spPr>
          <p:txBody>
            <a:bodyPr wrap="none" rtlCol="0">
              <a:spAutoFit/>
            </a:bodyPr>
            <a:lstStyle/>
            <a:p>
              <a:pPr algn="ctr"/>
              <a:r>
                <a:rPr lang="en-US" sz="1200" dirty="0">
                  <a:solidFill>
                    <a:schemeClr val="accent6">
                      <a:lumMod val="10000"/>
                    </a:schemeClr>
                  </a:solidFill>
                </a:rPr>
                <a:t>First Article</a:t>
              </a:r>
            </a:p>
            <a:p>
              <a:pPr algn="ctr"/>
              <a:endParaRPr lang="en-US" sz="1200" b="1" dirty="0">
                <a:solidFill>
                  <a:schemeClr val="accent6">
                    <a:lumMod val="10000"/>
                  </a:schemeClr>
                </a:solidFill>
              </a:endParaRPr>
            </a:p>
          </p:txBody>
        </p:sp>
        <p:sp>
          <p:nvSpPr>
            <p:cNvPr id="15" name="TextBox 14">
              <a:extLst>
                <a:ext uri="{FF2B5EF4-FFF2-40B4-BE49-F238E27FC236}">
                  <a16:creationId xmlns:a16="http://schemas.microsoft.com/office/drawing/2014/main" id="{5F9FA605-D716-0B85-4017-E7AD6B80AE7C}"/>
                </a:ext>
              </a:extLst>
            </p:cNvPr>
            <p:cNvSpPr txBox="1"/>
            <p:nvPr/>
          </p:nvSpPr>
          <p:spPr>
            <a:xfrm>
              <a:off x="7343339" y="1343713"/>
              <a:ext cx="2743431" cy="461665"/>
            </a:xfrm>
            <a:prstGeom prst="rect">
              <a:avLst/>
            </a:prstGeom>
            <a:noFill/>
          </p:spPr>
          <p:txBody>
            <a:bodyPr wrap="none" rtlCol="0">
              <a:spAutoFit/>
            </a:bodyPr>
            <a:lstStyle/>
            <a:p>
              <a:pPr algn="ctr"/>
              <a:r>
                <a:rPr lang="en-US" sz="1200" dirty="0">
                  <a:solidFill>
                    <a:schemeClr val="accent6">
                      <a:lumMod val="10000"/>
                    </a:schemeClr>
                  </a:solidFill>
                </a:rPr>
                <a:t>Production Part Approval Process (PPAP)</a:t>
              </a:r>
            </a:p>
            <a:p>
              <a:pPr algn="ctr"/>
              <a:endParaRPr lang="en-US" sz="1200" b="1" dirty="0">
                <a:solidFill>
                  <a:schemeClr val="accent6">
                    <a:lumMod val="10000"/>
                  </a:schemeClr>
                </a:solidFill>
              </a:endParaRPr>
            </a:p>
          </p:txBody>
        </p:sp>
        <p:sp>
          <p:nvSpPr>
            <p:cNvPr id="17" name="Rounded Rectangle 55">
              <a:extLst>
                <a:ext uri="{FF2B5EF4-FFF2-40B4-BE49-F238E27FC236}">
                  <a16:creationId xmlns:a16="http://schemas.microsoft.com/office/drawing/2014/main" id="{C7D61F74-3BF1-5684-9F00-61399C855C34}"/>
                </a:ext>
              </a:extLst>
            </p:cNvPr>
            <p:cNvSpPr/>
            <p:nvPr/>
          </p:nvSpPr>
          <p:spPr>
            <a:xfrm>
              <a:off x="4274521" y="1428096"/>
              <a:ext cx="274320" cy="1371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6">
                    <a:lumMod val="10000"/>
                  </a:schemeClr>
                </a:solidFill>
              </a:endParaRPr>
            </a:p>
          </p:txBody>
        </p:sp>
        <p:sp>
          <p:nvSpPr>
            <p:cNvPr id="18" name="Rounded Rectangle 56">
              <a:extLst>
                <a:ext uri="{FF2B5EF4-FFF2-40B4-BE49-F238E27FC236}">
                  <a16:creationId xmlns:a16="http://schemas.microsoft.com/office/drawing/2014/main" id="{325BBA29-7B4E-8F0E-F8E4-F673960C525B}"/>
                </a:ext>
              </a:extLst>
            </p:cNvPr>
            <p:cNvSpPr/>
            <p:nvPr/>
          </p:nvSpPr>
          <p:spPr>
            <a:xfrm>
              <a:off x="7125643" y="1421749"/>
              <a:ext cx="274320" cy="1371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6">
                    <a:lumMod val="10000"/>
                  </a:schemeClr>
                </a:solidFill>
              </a:endParaRPr>
            </a:p>
          </p:txBody>
        </p:sp>
        <p:sp>
          <p:nvSpPr>
            <p:cNvPr id="19" name="Rounded Rectangle 58">
              <a:extLst>
                <a:ext uri="{FF2B5EF4-FFF2-40B4-BE49-F238E27FC236}">
                  <a16:creationId xmlns:a16="http://schemas.microsoft.com/office/drawing/2014/main" id="{87E4C929-87D7-A645-C8A6-249D8ACA3A9A}"/>
                </a:ext>
              </a:extLst>
            </p:cNvPr>
            <p:cNvSpPr/>
            <p:nvPr/>
          </p:nvSpPr>
          <p:spPr>
            <a:xfrm>
              <a:off x="10304466" y="1437386"/>
              <a:ext cx="274320" cy="13716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6">
                    <a:lumMod val="10000"/>
                  </a:schemeClr>
                </a:solidFill>
              </a:endParaRPr>
            </a:p>
          </p:txBody>
        </p:sp>
        <p:sp>
          <p:nvSpPr>
            <p:cNvPr id="20" name="Rounded Rectangle 59">
              <a:extLst>
                <a:ext uri="{FF2B5EF4-FFF2-40B4-BE49-F238E27FC236}">
                  <a16:creationId xmlns:a16="http://schemas.microsoft.com/office/drawing/2014/main" id="{818B416E-CA1B-E309-8EE2-8682314A6A8B}"/>
                </a:ext>
              </a:extLst>
            </p:cNvPr>
            <p:cNvSpPr/>
            <p:nvPr/>
          </p:nvSpPr>
          <p:spPr>
            <a:xfrm>
              <a:off x="5724373" y="1421749"/>
              <a:ext cx="274320" cy="1371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6">
                    <a:lumMod val="10000"/>
                  </a:schemeClr>
                </a:solidFill>
              </a:endParaRPr>
            </a:p>
          </p:txBody>
        </p:sp>
        <p:sp>
          <p:nvSpPr>
            <p:cNvPr id="21" name="TextBox 20">
              <a:extLst>
                <a:ext uri="{FF2B5EF4-FFF2-40B4-BE49-F238E27FC236}">
                  <a16:creationId xmlns:a16="http://schemas.microsoft.com/office/drawing/2014/main" id="{5CB7F742-46F1-5F97-688A-9A491D61E272}"/>
                </a:ext>
              </a:extLst>
            </p:cNvPr>
            <p:cNvSpPr txBox="1"/>
            <p:nvPr/>
          </p:nvSpPr>
          <p:spPr>
            <a:xfrm>
              <a:off x="10546798" y="1371161"/>
              <a:ext cx="1211513" cy="461665"/>
            </a:xfrm>
            <a:prstGeom prst="rect">
              <a:avLst/>
            </a:prstGeom>
            <a:noFill/>
          </p:spPr>
          <p:txBody>
            <a:bodyPr wrap="none" rtlCol="0">
              <a:spAutoFit/>
            </a:bodyPr>
            <a:lstStyle/>
            <a:p>
              <a:pPr algn="ctr"/>
              <a:r>
                <a:rPr lang="en-US" sz="1200" dirty="0">
                  <a:solidFill>
                    <a:schemeClr val="accent6">
                      <a:lumMod val="10000"/>
                    </a:schemeClr>
                  </a:solidFill>
                </a:rPr>
                <a:t>Production Start </a:t>
              </a:r>
            </a:p>
            <a:p>
              <a:pPr algn="ctr"/>
              <a:endParaRPr lang="en-US" sz="1200" b="1" dirty="0">
                <a:solidFill>
                  <a:schemeClr val="accent6">
                    <a:lumMod val="10000"/>
                  </a:schemeClr>
                </a:solidFill>
              </a:endParaRPr>
            </a:p>
          </p:txBody>
        </p:sp>
      </p:grpSp>
      <p:sp>
        <p:nvSpPr>
          <p:cNvPr id="23" name="TextBox 22">
            <a:extLst>
              <a:ext uri="{FF2B5EF4-FFF2-40B4-BE49-F238E27FC236}">
                <a16:creationId xmlns:a16="http://schemas.microsoft.com/office/drawing/2014/main" id="{ADC1B3F7-686A-D8A0-66B9-3989F82203CF}"/>
              </a:ext>
            </a:extLst>
          </p:cNvPr>
          <p:cNvSpPr txBox="1"/>
          <p:nvPr/>
        </p:nvSpPr>
        <p:spPr>
          <a:xfrm>
            <a:off x="531880" y="4770606"/>
            <a:ext cx="7804088"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t>Standard new part lead time: </a:t>
            </a:r>
            <a:r>
              <a:rPr lang="en-US" b="1" u="sng" dirty="0"/>
              <a:t>4-7 weeks from ARO</a:t>
            </a:r>
          </a:p>
          <a:p>
            <a:pPr marL="285750" indent="-285750">
              <a:buFont typeface="Wingdings" panose="05000000000000000000" pitchFamily="2" charset="2"/>
              <a:buChar char="§"/>
            </a:pPr>
            <a:r>
              <a:rPr lang="en-US" dirty="0"/>
              <a:t>Nonproduction prototype / small batch lead time: </a:t>
            </a:r>
            <a:r>
              <a:rPr lang="en-US" b="1" u="sng" dirty="0"/>
              <a:t>1-2 weeks from ARO</a:t>
            </a:r>
          </a:p>
          <a:p>
            <a:pPr marL="285750" indent="-285750">
              <a:buFont typeface="Wingdings" panose="05000000000000000000" pitchFamily="2" charset="2"/>
              <a:buChar char="§"/>
            </a:pPr>
            <a:r>
              <a:rPr lang="en-US" dirty="0"/>
              <a:t>Research and development prototypes: </a:t>
            </a:r>
            <a:r>
              <a:rPr lang="en-US" b="1" u="sng" dirty="0"/>
              <a:t>1-2 weeks from ARO</a:t>
            </a:r>
          </a:p>
          <a:p>
            <a:endParaRPr lang="en-US" b="1" u="sng" dirty="0"/>
          </a:p>
        </p:txBody>
      </p:sp>
      <p:pic>
        <p:nvPicPr>
          <p:cNvPr id="24" name="Picture 23">
            <a:extLst>
              <a:ext uri="{FF2B5EF4-FFF2-40B4-BE49-F238E27FC236}">
                <a16:creationId xmlns:a16="http://schemas.microsoft.com/office/drawing/2014/main" id="{DFB70C4B-6722-BB7C-978E-FD00406295C4}"/>
              </a:ext>
            </a:extLst>
          </p:cNvPr>
          <p:cNvPicPr>
            <a:picLocks noChangeAspect="1"/>
          </p:cNvPicPr>
          <p:nvPr/>
        </p:nvPicPr>
        <p:blipFill>
          <a:blip r:embed="rId2"/>
          <a:stretch>
            <a:fillRect/>
          </a:stretch>
        </p:blipFill>
        <p:spPr>
          <a:xfrm>
            <a:off x="8335968" y="4475740"/>
            <a:ext cx="3316589" cy="1940253"/>
          </a:xfrm>
          <a:prstGeom prst="rect">
            <a:avLst/>
          </a:prstGeom>
        </p:spPr>
      </p:pic>
    </p:spTree>
    <p:extLst>
      <p:ext uri="{BB962C8B-B14F-4D97-AF65-F5344CB8AC3E}">
        <p14:creationId xmlns:p14="http://schemas.microsoft.com/office/powerpoint/2010/main" val="65906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7FAC6-BBE5-D161-F2EA-2551A8C4D3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2E7840-E2E0-450E-C327-B65EF6BEF2FB}"/>
              </a:ext>
            </a:extLst>
          </p:cNvPr>
          <p:cNvSpPr>
            <a:spLocks noGrp="1"/>
          </p:cNvSpPr>
          <p:nvPr>
            <p:ph type="sldNum" sz="quarter" idx="12"/>
          </p:nvPr>
        </p:nvSpPr>
        <p:spPr/>
        <p:txBody>
          <a:bodyPr/>
          <a:lstStyle/>
          <a:p>
            <a:fld id="{07635C6A-2BAA-4047-8077-AA633BA208C9}" type="slidenum">
              <a:rPr lang="en-US" smtClean="0"/>
              <a:pPr/>
              <a:t>9</a:t>
            </a:fld>
            <a:endParaRPr lang="en-US" dirty="0"/>
          </a:p>
        </p:txBody>
      </p:sp>
      <p:sp>
        <p:nvSpPr>
          <p:cNvPr id="3" name="Title 2">
            <a:extLst>
              <a:ext uri="{FF2B5EF4-FFF2-40B4-BE49-F238E27FC236}">
                <a16:creationId xmlns:a16="http://schemas.microsoft.com/office/drawing/2014/main" id="{8794123A-548F-6912-49EC-AE1BC8789A7B}"/>
              </a:ext>
            </a:extLst>
          </p:cNvPr>
          <p:cNvSpPr>
            <a:spLocks noGrp="1"/>
          </p:cNvSpPr>
          <p:nvPr>
            <p:ph type="title"/>
          </p:nvPr>
        </p:nvSpPr>
        <p:spPr/>
        <p:txBody>
          <a:bodyPr/>
          <a:lstStyle/>
          <a:p>
            <a:r>
              <a:rPr lang="en-US" dirty="0"/>
              <a:t>Northern Wire Industries Served </a:t>
            </a:r>
          </a:p>
        </p:txBody>
      </p:sp>
      <p:sp>
        <p:nvSpPr>
          <p:cNvPr id="5" name="Freeform: Shape 5">
            <a:extLst>
              <a:ext uri="{FF2B5EF4-FFF2-40B4-BE49-F238E27FC236}">
                <a16:creationId xmlns:a16="http://schemas.microsoft.com/office/drawing/2014/main" id="{FEC908C1-45F7-FA26-7561-54E199E7C2CD}"/>
              </a:ext>
            </a:extLst>
          </p:cNvPr>
          <p:cNvSpPr/>
          <p:nvPr/>
        </p:nvSpPr>
        <p:spPr>
          <a:xfrm>
            <a:off x="875212" y="1875148"/>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rgbClr val="F3CF3F"/>
          </a:solidFill>
          <a:ln w="33572" cap="flat">
            <a:noFill/>
            <a:prstDash val="solid"/>
            <a:miter/>
          </a:ln>
        </p:spPr>
        <p:txBody>
          <a:bodyPr rtlCol="0" anchor="ctr"/>
          <a:lstStyle/>
          <a:p>
            <a:endParaRPr lang="en-US" sz="1200" dirty="0"/>
          </a:p>
        </p:txBody>
      </p:sp>
      <p:sp>
        <p:nvSpPr>
          <p:cNvPr id="6" name="Freeform: Shape 6">
            <a:extLst>
              <a:ext uri="{FF2B5EF4-FFF2-40B4-BE49-F238E27FC236}">
                <a16:creationId xmlns:a16="http://schemas.microsoft.com/office/drawing/2014/main" id="{C895EA95-BE07-64C6-17E8-74F21D5A8884}"/>
              </a:ext>
            </a:extLst>
          </p:cNvPr>
          <p:cNvSpPr/>
          <p:nvPr/>
        </p:nvSpPr>
        <p:spPr>
          <a:xfrm>
            <a:off x="875212" y="1875148"/>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chemeClr val="accent1"/>
          </a:solidFill>
          <a:ln w="33572" cap="flat">
            <a:noFill/>
            <a:prstDash val="solid"/>
            <a:miter/>
          </a:ln>
        </p:spPr>
        <p:txBody>
          <a:bodyPr rtlCol="0" anchor="ctr"/>
          <a:lstStyle/>
          <a:p>
            <a:endParaRPr lang="en-US" sz="1200" dirty="0"/>
          </a:p>
        </p:txBody>
      </p:sp>
      <p:sp>
        <p:nvSpPr>
          <p:cNvPr id="10" name="Freeform: Shape 10">
            <a:extLst>
              <a:ext uri="{FF2B5EF4-FFF2-40B4-BE49-F238E27FC236}">
                <a16:creationId xmlns:a16="http://schemas.microsoft.com/office/drawing/2014/main" id="{25573F92-4BE4-DCAA-FE72-BC6E9849C4AB}"/>
              </a:ext>
            </a:extLst>
          </p:cNvPr>
          <p:cNvSpPr/>
          <p:nvPr/>
        </p:nvSpPr>
        <p:spPr>
          <a:xfrm>
            <a:off x="3794372" y="1875148"/>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rgbClr val="F3CF3F"/>
          </a:solidFill>
          <a:ln w="33572" cap="flat">
            <a:noFill/>
            <a:prstDash val="solid"/>
            <a:miter/>
          </a:ln>
        </p:spPr>
        <p:txBody>
          <a:bodyPr rtlCol="0" anchor="ctr"/>
          <a:lstStyle/>
          <a:p>
            <a:endParaRPr lang="en-US" sz="1200" dirty="0"/>
          </a:p>
        </p:txBody>
      </p:sp>
      <p:sp>
        <p:nvSpPr>
          <p:cNvPr id="11" name="Freeform: Shape 22">
            <a:extLst>
              <a:ext uri="{FF2B5EF4-FFF2-40B4-BE49-F238E27FC236}">
                <a16:creationId xmlns:a16="http://schemas.microsoft.com/office/drawing/2014/main" id="{DD5F0D11-CAA1-67A3-714D-2F6DA149CA98}"/>
              </a:ext>
            </a:extLst>
          </p:cNvPr>
          <p:cNvSpPr/>
          <p:nvPr/>
        </p:nvSpPr>
        <p:spPr>
          <a:xfrm>
            <a:off x="3794372" y="1875148"/>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chemeClr val="accent2"/>
          </a:solidFill>
          <a:ln w="33572" cap="flat">
            <a:noFill/>
            <a:prstDash val="solid"/>
            <a:miter/>
          </a:ln>
        </p:spPr>
        <p:txBody>
          <a:bodyPr rtlCol="0" anchor="ctr"/>
          <a:lstStyle/>
          <a:p>
            <a:endParaRPr lang="en-US" sz="1200" dirty="0"/>
          </a:p>
        </p:txBody>
      </p:sp>
      <p:sp>
        <p:nvSpPr>
          <p:cNvPr id="15" name="Freeform: Shape 26">
            <a:extLst>
              <a:ext uri="{FF2B5EF4-FFF2-40B4-BE49-F238E27FC236}">
                <a16:creationId xmlns:a16="http://schemas.microsoft.com/office/drawing/2014/main" id="{E7B9B21B-FE6B-E7E5-26D6-88157676A9A1}"/>
              </a:ext>
            </a:extLst>
          </p:cNvPr>
          <p:cNvSpPr/>
          <p:nvPr/>
        </p:nvSpPr>
        <p:spPr>
          <a:xfrm>
            <a:off x="6713532" y="1875148"/>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rgbClr val="F3CF3F"/>
          </a:solidFill>
          <a:ln w="33572" cap="flat">
            <a:noFill/>
            <a:prstDash val="solid"/>
            <a:miter/>
          </a:ln>
        </p:spPr>
        <p:txBody>
          <a:bodyPr rtlCol="0" anchor="ctr"/>
          <a:lstStyle/>
          <a:p>
            <a:endParaRPr lang="en-US" sz="1200" dirty="0"/>
          </a:p>
        </p:txBody>
      </p:sp>
      <p:sp>
        <p:nvSpPr>
          <p:cNvPr id="16" name="Freeform: Shape 27">
            <a:extLst>
              <a:ext uri="{FF2B5EF4-FFF2-40B4-BE49-F238E27FC236}">
                <a16:creationId xmlns:a16="http://schemas.microsoft.com/office/drawing/2014/main" id="{07A80520-D313-B8E3-2400-77EB8B66059F}"/>
              </a:ext>
            </a:extLst>
          </p:cNvPr>
          <p:cNvSpPr/>
          <p:nvPr/>
        </p:nvSpPr>
        <p:spPr>
          <a:xfrm>
            <a:off x="6713532" y="1875148"/>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chemeClr val="accent3"/>
          </a:solidFill>
          <a:ln w="33572" cap="flat">
            <a:noFill/>
            <a:prstDash val="solid"/>
            <a:miter/>
          </a:ln>
        </p:spPr>
        <p:txBody>
          <a:bodyPr rtlCol="0" anchor="ctr"/>
          <a:lstStyle/>
          <a:p>
            <a:endParaRPr lang="en-US" sz="1200" dirty="0"/>
          </a:p>
        </p:txBody>
      </p:sp>
      <p:sp>
        <p:nvSpPr>
          <p:cNvPr id="20" name="Freeform: Shape 31">
            <a:extLst>
              <a:ext uri="{FF2B5EF4-FFF2-40B4-BE49-F238E27FC236}">
                <a16:creationId xmlns:a16="http://schemas.microsoft.com/office/drawing/2014/main" id="{8DAF6D49-A860-E5F4-9050-16D5764EFD0B}"/>
              </a:ext>
            </a:extLst>
          </p:cNvPr>
          <p:cNvSpPr/>
          <p:nvPr/>
        </p:nvSpPr>
        <p:spPr>
          <a:xfrm>
            <a:off x="9632692" y="1875148"/>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rgbClr val="F3CF3F"/>
          </a:solidFill>
          <a:ln w="33572" cap="flat">
            <a:noFill/>
            <a:prstDash val="solid"/>
            <a:miter/>
          </a:ln>
        </p:spPr>
        <p:txBody>
          <a:bodyPr rtlCol="0" anchor="ctr"/>
          <a:lstStyle/>
          <a:p>
            <a:endParaRPr lang="en-US" sz="1200" dirty="0"/>
          </a:p>
        </p:txBody>
      </p:sp>
      <p:sp>
        <p:nvSpPr>
          <p:cNvPr id="21" name="Freeform: Shape 32">
            <a:extLst>
              <a:ext uri="{FF2B5EF4-FFF2-40B4-BE49-F238E27FC236}">
                <a16:creationId xmlns:a16="http://schemas.microsoft.com/office/drawing/2014/main" id="{339EB3AA-0D14-2235-86CB-43F5008FF9A5}"/>
              </a:ext>
            </a:extLst>
          </p:cNvPr>
          <p:cNvSpPr/>
          <p:nvPr/>
        </p:nvSpPr>
        <p:spPr>
          <a:xfrm>
            <a:off x="9632692" y="1875148"/>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chemeClr val="accent4"/>
          </a:solidFill>
          <a:ln w="33572" cap="flat">
            <a:noFill/>
            <a:prstDash val="solid"/>
            <a:miter/>
          </a:ln>
        </p:spPr>
        <p:txBody>
          <a:bodyPr rtlCol="0" anchor="ctr"/>
          <a:lstStyle/>
          <a:p>
            <a:endParaRPr lang="en-US" sz="1200" dirty="0"/>
          </a:p>
        </p:txBody>
      </p:sp>
      <p:sp>
        <p:nvSpPr>
          <p:cNvPr id="25" name="Text Placeholder 2">
            <a:extLst>
              <a:ext uri="{FF2B5EF4-FFF2-40B4-BE49-F238E27FC236}">
                <a16:creationId xmlns:a16="http://schemas.microsoft.com/office/drawing/2014/main" id="{7B50C2A1-9D2D-6C68-C08F-0A52ED7EC775}"/>
              </a:ext>
            </a:extLst>
          </p:cNvPr>
          <p:cNvSpPr txBox="1">
            <a:spLocks/>
          </p:cNvSpPr>
          <p:nvPr/>
        </p:nvSpPr>
        <p:spPr>
          <a:xfrm>
            <a:off x="875211" y="2144079"/>
            <a:ext cx="1243891"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Aerospace</a:t>
            </a:r>
          </a:p>
        </p:txBody>
      </p:sp>
      <p:sp>
        <p:nvSpPr>
          <p:cNvPr id="26" name="Text Placeholder 2">
            <a:extLst>
              <a:ext uri="{FF2B5EF4-FFF2-40B4-BE49-F238E27FC236}">
                <a16:creationId xmlns:a16="http://schemas.microsoft.com/office/drawing/2014/main" id="{1392907A-CDFC-77F6-B09D-8C41EF3DD75A}"/>
              </a:ext>
            </a:extLst>
          </p:cNvPr>
          <p:cNvSpPr txBox="1">
            <a:spLocks/>
          </p:cNvSpPr>
          <p:nvPr/>
        </p:nvSpPr>
        <p:spPr>
          <a:xfrm>
            <a:off x="3794371" y="2144079"/>
            <a:ext cx="1243891"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Agriculture</a:t>
            </a:r>
          </a:p>
        </p:txBody>
      </p:sp>
      <p:sp>
        <p:nvSpPr>
          <p:cNvPr id="27" name="Text Placeholder 2">
            <a:extLst>
              <a:ext uri="{FF2B5EF4-FFF2-40B4-BE49-F238E27FC236}">
                <a16:creationId xmlns:a16="http://schemas.microsoft.com/office/drawing/2014/main" id="{293A489E-BEE5-BABE-7E08-0E6D7BAA77C2}"/>
              </a:ext>
            </a:extLst>
          </p:cNvPr>
          <p:cNvSpPr txBox="1">
            <a:spLocks/>
          </p:cNvSpPr>
          <p:nvPr/>
        </p:nvSpPr>
        <p:spPr>
          <a:xfrm>
            <a:off x="6713531" y="2144079"/>
            <a:ext cx="1243891"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Appliances</a:t>
            </a:r>
          </a:p>
        </p:txBody>
      </p:sp>
      <p:sp>
        <p:nvSpPr>
          <p:cNvPr id="28" name="Text Placeholder 2">
            <a:extLst>
              <a:ext uri="{FF2B5EF4-FFF2-40B4-BE49-F238E27FC236}">
                <a16:creationId xmlns:a16="http://schemas.microsoft.com/office/drawing/2014/main" id="{626B0965-4048-0719-0951-6C96F1879F40}"/>
              </a:ext>
            </a:extLst>
          </p:cNvPr>
          <p:cNvSpPr txBox="1">
            <a:spLocks/>
          </p:cNvSpPr>
          <p:nvPr/>
        </p:nvSpPr>
        <p:spPr>
          <a:xfrm>
            <a:off x="9632691" y="2144079"/>
            <a:ext cx="1243891"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Construction</a:t>
            </a:r>
          </a:p>
        </p:txBody>
      </p:sp>
      <p:sp>
        <p:nvSpPr>
          <p:cNvPr id="29" name="Content Placeholder 5">
            <a:extLst>
              <a:ext uri="{FF2B5EF4-FFF2-40B4-BE49-F238E27FC236}">
                <a16:creationId xmlns:a16="http://schemas.microsoft.com/office/drawing/2014/main" id="{A13D5C6E-4B2E-01D2-5C79-DE119CB1E55D}"/>
              </a:ext>
            </a:extLst>
          </p:cNvPr>
          <p:cNvSpPr txBox="1">
            <a:spLocks/>
          </p:cNvSpPr>
          <p:nvPr/>
        </p:nvSpPr>
        <p:spPr>
          <a:xfrm>
            <a:off x="728309" y="3373097"/>
            <a:ext cx="2004573" cy="215444"/>
          </a:xfrm>
          <a:prstGeom prst="rect">
            <a:avLst/>
          </a:prstGeom>
        </p:spPr>
        <p:txBody>
          <a:bodyPr wrap="square" lIns="0" tIns="0" rIns="0" bIns="0" anchor="t">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30" name="Content Placeholder 5">
            <a:extLst>
              <a:ext uri="{FF2B5EF4-FFF2-40B4-BE49-F238E27FC236}">
                <a16:creationId xmlns:a16="http://schemas.microsoft.com/office/drawing/2014/main" id="{F1B245A0-B3E1-A815-F9B8-B4C09087DD45}"/>
              </a:ext>
            </a:extLst>
          </p:cNvPr>
          <p:cNvSpPr txBox="1">
            <a:spLocks/>
          </p:cNvSpPr>
          <p:nvPr/>
        </p:nvSpPr>
        <p:spPr>
          <a:xfrm>
            <a:off x="3647469" y="3373097"/>
            <a:ext cx="2004573" cy="215444"/>
          </a:xfrm>
          <a:prstGeom prst="rect">
            <a:avLst/>
          </a:prstGeom>
        </p:spPr>
        <p:txBody>
          <a:bodyPr wrap="square" lIns="0" tIns="0" rIns="0" bIns="0" anchor="t">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31" name="Content Placeholder 5">
            <a:extLst>
              <a:ext uri="{FF2B5EF4-FFF2-40B4-BE49-F238E27FC236}">
                <a16:creationId xmlns:a16="http://schemas.microsoft.com/office/drawing/2014/main" id="{35D180C7-63F7-52D3-07E2-94C3487E303A}"/>
              </a:ext>
            </a:extLst>
          </p:cNvPr>
          <p:cNvSpPr txBox="1">
            <a:spLocks/>
          </p:cNvSpPr>
          <p:nvPr/>
        </p:nvSpPr>
        <p:spPr>
          <a:xfrm>
            <a:off x="6566628" y="3373097"/>
            <a:ext cx="2004573" cy="215444"/>
          </a:xfrm>
          <a:prstGeom prst="rect">
            <a:avLst/>
          </a:prstGeom>
        </p:spPr>
        <p:txBody>
          <a:bodyPr wrap="square" lIns="0" tIns="0" rIns="0" bIns="0" anchor="t">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32" name="Content Placeholder 5">
            <a:extLst>
              <a:ext uri="{FF2B5EF4-FFF2-40B4-BE49-F238E27FC236}">
                <a16:creationId xmlns:a16="http://schemas.microsoft.com/office/drawing/2014/main" id="{F0B33576-618F-0D7C-59E6-F09E7D0603DB}"/>
              </a:ext>
            </a:extLst>
          </p:cNvPr>
          <p:cNvSpPr txBox="1">
            <a:spLocks/>
          </p:cNvSpPr>
          <p:nvPr/>
        </p:nvSpPr>
        <p:spPr>
          <a:xfrm>
            <a:off x="9485788" y="3373097"/>
            <a:ext cx="2004573" cy="215444"/>
          </a:xfrm>
          <a:prstGeom prst="rect">
            <a:avLst/>
          </a:prstGeom>
        </p:spPr>
        <p:txBody>
          <a:bodyPr wrap="square" lIns="0" tIns="0" rIns="0" bIns="0" anchor="t">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33" name="Freeform: Shape 44">
            <a:extLst>
              <a:ext uri="{FF2B5EF4-FFF2-40B4-BE49-F238E27FC236}">
                <a16:creationId xmlns:a16="http://schemas.microsoft.com/office/drawing/2014/main" id="{174E50C7-AD81-C435-D4AC-DC95043B97D9}"/>
              </a:ext>
            </a:extLst>
          </p:cNvPr>
          <p:cNvSpPr/>
          <p:nvPr/>
        </p:nvSpPr>
        <p:spPr>
          <a:xfrm>
            <a:off x="2545357" y="5378719"/>
            <a:ext cx="599975" cy="594302"/>
          </a:xfrm>
          <a:custGeom>
            <a:avLst/>
            <a:gdLst>
              <a:gd name="connsiteX0" fmla="*/ 599122 w 812244"/>
              <a:gd name="connsiteY0" fmla="*/ 310217 h 804564"/>
              <a:gd name="connsiteX1" fmla="*/ 569595 w 812244"/>
              <a:gd name="connsiteY1" fmla="*/ 240685 h 804564"/>
              <a:gd name="connsiteX2" fmla="*/ 500063 w 812244"/>
              <a:gd name="connsiteY2" fmla="*/ 212110 h 804564"/>
              <a:gd name="connsiteX3" fmla="*/ 499110 w 812244"/>
              <a:gd name="connsiteY3" fmla="*/ 212110 h 804564"/>
              <a:gd name="connsiteX4" fmla="*/ 429577 w 812244"/>
              <a:gd name="connsiteY4" fmla="*/ 241637 h 804564"/>
              <a:gd name="connsiteX5" fmla="*/ 401002 w 812244"/>
              <a:gd name="connsiteY5" fmla="*/ 311170 h 804564"/>
              <a:gd name="connsiteX6" fmla="*/ 382905 w 812244"/>
              <a:gd name="connsiteY6" fmla="*/ 329267 h 804564"/>
              <a:gd name="connsiteX7" fmla="*/ 382905 w 812244"/>
              <a:gd name="connsiteY7" fmla="*/ 329267 h 804564"/>
              <a:gd name="connsiteX8" fmla="*/ 364808 w 812244"/>
              <a:gd name="connsiteY8" fmla="*/ 311170 h 804564"/>
              <a:gd name="connsiteX9" fmla="*/ 403860 w 812244"/>
              <a:gd name="connsiteY9" fmla="*/ 215920 h 804564"/>
              <a:gd name="connsiteX10" fmla="*/ 498158 w 812244"/>
              <a:gd name="connsiteY10" fmla="*/ 175915 h 804564"/>
              <a:gd name="connsiteX11" fmla="*/ 593408 w 812244"/>
              <a:gd name="connsiteY11" fmla="*/ 214967 h 804564"/>
              <a:gd name="connsiteX12" fmla="*/ 633413 w 812244"/>
              <a:gd name="connsiteY12" fmla="*/ 309265 h 804564"/>
              <a:gd name="connsiteX13" fmla="*/ 500063 w 812244"/>
              <a:gd name="connsiteY13" fmla="*/ 444520 h 804564"/>
              <a:gd name="connsiteX14" fmla="*/ 500063 w 812244"/>
              <a:gd name="connsiteY14" fmla="*/ 444520 h 804564"/>
              <a:gd name="connsiteX15" fmla="*/ 481965 w 812244"/>
              <a:gd name="connsiteY15" fmla="*/ 426422 h 804564"/>
              <a:gd name="connsiteX16" fmla="*/ 500063 w 812244"/>
              <a:gd name="connsiteY16" fmla="*/ 408325 h 804564"/>
              <a:gd name="connsiteX17" fmla="*/ 599122 w 812244"/>
              <a:gd name="connsiteY17" fmla="*/ 310217 h 804564"/>
              <a:gd name="connsiteX18" fmla="*/ 808672 w 812244"/>
              <a:gd name="connsiteY18" fmla="*/ 207347 h 804564"/>
              <a:gd name="connsiteX19" fmla="*/ 791527 w 812244"/>
              <a:gd name="connsiteY19" fmla="*/ 167342 h 804564"/>
              <a:gd name="connsiteX20" fmla="*/ 734377 w 812244"/>
              <a:gd name="connsiteY20" fmla="*/ 143530 h 804564"/>
              <a:gd name="connsiteX21" fmla="*/ 710565 w 812244"/>
              <a:gd name="connsiteY21" fmla="*/ 153055 h 804564"/>
              <a:gd name="connsiteX22" fmla="*/ 659130 w 812244"/>
              <a:gd name="connsiteY22" fmla="*/ 101620 h 804564"/>
              <a:gd name="connsiteX23" fmla="*/ 668655 w 812244"/>
              <a:gd name="connsiteY23" fmla="*/ 77807 h 804564"/>
              <a:gd name="connsiteX24" fmla="*/ 644843 w 812244"/>
              <a:gd name="connsiteY24" fmla="*/ 20657 h 804564"/>
              <a:gd name="connsiteX25" fmla="*/ 604838 w 812244"/>
              <a:gd name="connsiteY25" fmla="*/ 3512 h 804564"/>
              <a:gd name="connsiteX26" fmla="*/ 547688 w 812244"/>
              <a:gd name="connsiteY26" fmla="*/ 27325 h 804564"/>
              <a:gd name="connsiteX27" fmla="*/ 538163 w 812244"/>
              <a:gd name="connsiteY27" fmla="*/ 51137 h 804564"/>
              <a:gd name="connsiteX28" fmla="*/ 464820 w 812244"/>
              <a:gd name="connsiteY28" fmla="*/ 51137 h 804564"/>
              <a:gd name="connsiteX29" fmla="*/ 455295 w 812244"/>
              <a:gd name="connsiteY29" fmla="*/ 27325 h 804564"/>
              <a:gd name="connsiteX30" fmla="*/ 398145 w 812244"/>
              <a:gd name="connsiteY30" fmla="*/ 3512 h 804564"/>
              <a:gd name="connsiteX31" fmla="*/ 358140 w 812244"/>
              <a:gd name="connsiteY31" fmla="*/ 20657 h 804564"/>
              <a:gd name="connsiteX32" fmla="*/ 334327 w 812244"/>
              <a:gd name="connsiteY32" fmla="*/ 44470 h 804564"/>
              <a:gd name="connsiteX33" fmla="*/ 334327 w 812244"/>
              <a:gd name="connsiteY33" fmla="*/ 77807 h 804564"/>
              <a:gd name="connsiteX34" fmla="*/ 343852 w 812244"/>
              <a:gd name="connsiteY34" fmla="*/ 101620 h 804564"/>
              <a:gd name="connsiteX35" fmla="*/ 292417 w 812244"/>
              <a:gd name="connsiteY35" fmla="*/ 153055 h 804564"/>
              <a:gd name="connsiteX36" fmla="*/ 268605 w 812244"/>
              <a:gd name="connsiteY36" fmla="*/ 143530 h 804564"/>
              <a:gd name="connsiteX37" fmla="*/ 235267 w 812244"/>
              <a:gd name="connsiteY37" fmla="*/ 143530 h 804564"/>
              <a:gd name="connsiteX38" fmla="*/ 211455 w 812244"/>
              <a:gd name="connsiteY38" fmla="*/ 167342 h 804564"/>
              <a:gd name="connsiteX39" fmla="*/ 194310 w 812244"/>
              <a:gd name="connsiteY39" fmla="*/ 207347 h 804564"/>
              <a:gd name="connsiteX40" fmla="*/ 218122 w 812244"/>
              <a:gd name="connsiteY40" fmla="*/ 264497 h 804564"/>
              <a:gd name="connsiteX41" fmla="*/ 255270 w 812244"/>
              <a:gd name="connsiteY41" fmla="*/ 279737 h 804564"/>
              <a:gd name="connsiteX42" fmla="*/ 278130 w 812244"/>
              <a:gd name="connsiteY42" fmla="*/ 270212 h 804564"/>
              <a:gd name="connsiteX43" fmla="*/ 268605 w 812244"/>
              <a:gd name="connsiteY43" fmla="*/ 247352 h 804564"/>
              <a:gd name="connsiteX44" fmla="*/ 231458 w 812244"/>
              <a:gd name="connsiteY44" fmla="*/ 232112 h 804564"/>
              <a:gd name="connsiteX45" fmla="*/ 226695 w 812244"/>
              <a:gd name="connsiteY45" fmla="*/ 227350 h 804564"/>
              <a:gd name="connsiteX46" fmla="*/ 226695 w 812244"/>
              <a:gd name="connsiteY46" fmla="*/ 220682 h 804564"/>
              <a:gd name="connsiteX47" fmla="*/ 243840 w 812244"/>
              <a:gd name="connsiteY47" fmla="*/ 180677 h 804564"/>
              <a:gd name="connsiteX48" fmla="*/ 248602 w 812244"/>
              <a:gd name="connsiteY48" fmla="*/ 175915 h 804564"/>
              <a:gd name="connsiteX49" fmla="*/ 255270 w 812244"/>
              <a:gd name="connsiteY49" fmla="*/ 175915 h 804564"/>
              <a:gd name="connsiteX50" fmla="*/ 292417 w 812244"/>
              <a:gd name="connsiteY50" fmla="*/ 191155 h 804564"/>
              <a:gd name="connsiteX51" fmla="*/ 314325 w 812244"/>
              <a:gd name="connsiteY51" fmla="*/ 184487 h 804564"/>
              <a:gd name="connsiteX52" fmla="*/ 376238 w 812244"/>
              <a:gd name="connsiteY52" fmla="*/ 122575 h 804564"/>
              <a:gd name="connsiteX53" fmla="*/ 382905 w 812244"/>
              <a:gd name="connsiteY53" fmla="*/ 100667 h 804564"/>
              <a:gd name="connsiteX54" fmla="*/ 367665 w 812244"/>
              <a:gd name="connsiteY54" fmla="*/ 63520 h 804564"/>
              <a:gd name="connsiteX55" fmla="*/ 367665 w 812244"/>
              <a:gd name="connsiteY55" fmla="*/ 56852 h 804564"/>
              <a:gd name="connsiteX56" fmla="*/ 372427 w 812244"/>
              <a:gd name="connsiteY56" fmla="*/ 52090 h 804564"/>
              <a:gd name="connsiteX57" fmla="*/ 412433 w 812244"/>
              <a:gd name="connsiteY57" fmla="*/ 34945 h 804564"/>
              <a:gd name="connsiteX58" fmla="*/ 422910 w 812244"/>
              <a:gd name="connsiteY58" fmla="*/ 39707 h 804564"/>
              <a:gd name="connsiteX59" fmla="*/ 438150 w 812244"/>
              <a:gd name="connsiteY59" fmla="*/ 76855 h 804564"/>
              <a:gd name="connsiteX60" fmla="*/ 458152 w 812244"/>
              <a:gd name="connsiteY60" fmla="*/ 87332 h 804564"/>
              <a:gd name="connsiteX61" fmla="*/ 545783 w 812244"/>
              <a:gd name="connsiteY61" fmla="*/ 87332 h 804564"/>
              <a:gd name="connsiteX62" fmla="*/ 565785 w 812244"/>
              <a:gd name="connsiteY62" fmla="*/ 76855 h 804564"/>
              <a:gd name="connsiteX63" fmla="*/ 581025 w 812244"/>
              <a:gd name="connsiteY63" fmla="*/ 39707 h 804564"/>
              <a:gd name="connsiteX64" fmla="*/ 591502 w 812244"/>
              <a:gd name="connsiteY64" fmla="*/ 34945 h 804564"/>
              <a:gd name="connsiteX65" fmla="*/ 631508 w 812244"/>
              <a:gd name="connsiteY65" fmla="*/ 52090 h 804564"/>
              <a:gd name="connsiteX66" fmla="*/ 636270 w 812244"/>
              <a:gd name="connsiteY66" fmla="*/ 62567 h 804564"/>
              <a:gd name="connsiteX67" fmla="*/ 621030 w 812244"/>
              <a:gd name="connsiteY67" fmla="*/ 99715 h 804564"/>
              <a:gd name="connsiteX68" fmla="*/ 627697 w 812244"/>
              <a:gd name="connsiteY68" fmla="*/ 121622 h 804564"/>
              <a:gd name="connsiteX69" fmla="*/ 689610 w 812244"/>
              <a:gd name="connsiteY69" fmla="*/ 183535 h 804564"/>
              <a:gd name="connsiteX70" fmla="*/ 711518 w 812244"/>
              <a:gd name="connsiteY70" fmla="*/ 190202 h 804564"/>
              <a:gd name="connsiteX71" fmla="*/ 748665 w 812244"/>
              <a:gd name="connsiteY71" fmla="*/ 174962 h 804564"/>
              <a:gd name="connsiteX72" fmla="*/ 759143 w 812244"/>
              <a:gd name="connsiteY72" fmla="*/ 179725 h 804564"/>
              <a:gd name="connsiteX73" fmla="*/ 776288 w 812244"/>
              <a:gd name="connsiteY73" fmla="*/ 219730 h 804564"/>
              <a:gd name="connsiteX74" fmla="*/ 771525 w 812244"/>
              <a:gd name="connsiteY74" fmla="*/ 230207 h 804564"/>
              <a:gd name="connsiteX75" fmla="*/ 734377 w 812244"/>
              <a:gd name="connsiteY75" fmla="*/ 245447 h 804564"/>
              <a:gd name="connsiteX76" fmla="*/ 723900 w 812244"/>
              <a:gd name="connsiteY76" fmla="*/ 265450 h 804564"/>
              <a:gd name="connsiteX77" fmla="*/ 723900 w 812244"/>
              <a:gd name="connsiteY77" fmla="*/ 353080 h 804564"/>
              <a:gd name="connsiteX78" fmla="*/ 734377 w 812244"/>
              <a:gd name="connsiteY78" fmla="*/ 373082 h 804564"/>
              <a:gd name="connsiteX79" fmla="*/ 771525 w 812244"/>
              <a:gd name="connsiteY79" fmla="*/ 388322 h 804564"/>
              <a:gd name="connsiteX80" fmla="*/ 776288 w 812244"/>
              <a:gd name="connsiteY80" fmla="*/ 398800 h 804564"/>
              <a:gd name="connsiteX81" fmla="*/ 759143 w 812244"/>
              <a:gd name="connsiteY81" fmla="*/ 438805 h 804564"/>
              <a:gd name="connsiteX82" fmla="*/ 754380 w 812244"/>
              <a:gd name="connsiteY82" fmla="*/ 443567 h 804564"/>
              <a:gd name="connsiteX83" fmla="*/ 747713 w 812244"/>
              <a:gd name="connsiteY83" fmla="*/ 443567 h 804564"/>
              <a:gd name="connsiteX84" fmla="*/ 710565 w 812244"/>
              <a:gd name="connsiteY84" fmla="*/ 428327 h 804564"/>
              <a:gd name="connsiteX85" fmla="*/ 688658 w 812244"/>
              <a:gd name="connsiteY85" fmla="*/ 434995 h 804564"/>
              <a:gd name="connsiteX86" fmla="*/ 626745 w 812244"/>
              <a:gd name="connsiteY86" fmla="*/ 496907 h 804564"/>
              <a:gd name="connsiteX87" fmla="*/ 620077 w 812244"/>
              <a:gd name="connsiteY87" fmla="*/ 518815 h 804564"/>
              <a:gd name="connsiteX88" fmla="*/ 635318 w 812244"/>
              <a:gd name="connsiteY88" fmla="*/ 555962 h 804564"/>
              <a:gd name="connsiteX89" fmla="*/ 630555 w 812244"/>
              <a:gd name="connsiteY89" fmla="*/ 566440 h 804564"/>
              <a:gd name="connsiteX90" fmla="*/ 590550 w 812244"/>
              <a:gd name="connsiteY90" fmla="*/ 583585 h 804564"/>
              <a:gd name="connsiteX91" fmla="*/ 583883 w 812244"/>
              <a:gd name="connsiteY91" fmla="*/ 583585 h 804564"/>
              <a:gd name="connsiteX92" fmla="*/ 579120 w 812244"/>
              <a:gd name="connsiteY92" fmla="*/ 578822 h 804564"/>
              <a:gd name="connsiteX93" fmla="*/ 563880 w 812244"/>
              <a:gd name="connsiteY93" fmla="*/ 541675 h 804564"/>
              <a:gd name="connsiteX94" fmla="*/ 541020 w 812244"/>
              <a:gd name="connsiteY94" fmla="*/ 532150 h 804564"/>
              <a:gd name="connsiteX95" fmla="*/ 531495 w 812244"/>
              <a:gd name="connsiteY95" fmla="*/ 555010 h 804564"/>
              <a:gd name="connsiteX96" fmla="*/ 546735 w 812244"/>
              <a:gd name="connsiteY96" fmla="*/ 592157 h 804564"/>
              <a:gd name="connsiteX97" fmla="*/ 570547 w 812244"/>
              <a:gd name="connsiteY97" fmla="*/ 615970 h 804564"/>
              <a:gd name="connsiteX98" fmla="*/ 587693 w 812244"/>
              <a:gd name="connsiteY98" fmla="*/ 619780 h 804564"/>
              <a:gd name="connsiteX99" fmla="*/ 604838 w 812244"/>
              <a:gd name="connsiteY99" fmla="*/ 615970 h 804564"/>
              <a:gd name="connsiteX100" fmla="*/ 644843 w 812244"/>
              <a:gd name="connsiteY100" fmla="*/ 598825 h 804564"/>
              <a:gd name="connsiteX101" fmla="*/ 668655 w 812244"/>
              <a:gd name="connsiteY101" fmla="*/ 541675 h 804564"/>
              <a:gd name="connsiteX102" fmla="*/ 659130 w 812244"/>
              <a:gd name="connsiteY102" fmla="*/ 517862 h 804564"/>
              <a:gd name="connsiteX103" fmla="*/ 710565 w 812244"/>
              <a:gd name="connsiteY103" fmla="*/ 466427 h 804564"/>
              <a:gd name="connsiteX104" fmla="*/ 734377 w 812244"/>
              <a:gd name="connsiteY104" fmla="*/ 475952 h 804564"/>
              <a:gd name="connsiteX105" fmla="*/ 767715 w 812244"/>
              <a:gd name="connsiteY105" fmla="*/ 475952 h 804564"/>
              <a:gd name="connsiteX106" fmla="*/ 791527 w 812244"/>
              <a:gd name="connsiteY106" fmla="*/ 452140 h 804564"/>
              <a:gd name="connsiteX107" fmla="*/ 808672 w 812244"/>
              <a:gd name="connsiteY107" fmla="*/ 412135 h 804564"/>
              <a:gd name="connsiteX108" fmla="*/ 808672 w 812244"/>
              <a:gd name="connsiteY108" fmla="*/ 378797 h 804564"/>
              <a:gd name="connsiteX109" fmla="*/ 784860 w 812244"/>
              <a:gd name="connsiteY109" fmla="*/ 354985 h 804564"/>
              <a:gd name="connsiteX110" fmla="*/ 761047 w 812244"/>
              <a:gd name="connsiteY110" fmla="*/ 345460 h 804564"/>
              <a:gd name="connsiteX111" fmla="*/ 761047 w 812244"/>
              <a:gd name="connsiteY111" fmla="*/ 272117 h 804564"/>
              <a:gd name="connsiteX112" fmla="*/ 784860 w 812244"/>
              <a:gd name="connsiteY112" fmla="*/ 262592 h 804564"/>
              <a:gd name="connsiteX113" fmla="*/ 808672 w 812244"/>
              <a:gd name="connsiteY113" fmla="*/ 207347 h 804564"/>
              <a:gd name="connsiteX114" fmla="*/ 340042 w 812244"/>
              <a:gd name="connsiteY114" fmla="*/ 562630 h 804564"/>
              <a:gd name="connsiteX115" fmla="*/ 241935 w 812244"/>
              <a:gd name="connsiteY115" fmla="*/ 660737 h 804564"/>
              <a:gd name="connsiteX116" fmla="*/ 143827 w 812244"/>
              <a:gd name="connsiteY116" fmla="*/ 562630 h 804564"/>
              <a:gd name="connsiteX117" fmla="*/ 241935 w 812244"/>
              <a:gd name="connsiteY117" fmla="*/ 464522 h 804564"/>
              <a:gd name="connsiteX118" fmla="*/ 340042 w 812244"/>
              <a:gd name="connsiteY118" fmla="*/ 562630 h 804564"/>
              <a:gd name="connsiteX119" fmla="*/ 304800 w 812244"/>
              <a:gd name="connsiteY119" fmla="*/ 562630 h 804564"/>
              <a:gd name="connsiteX120" fmla="*/ 241935 w 812244"/>
              <a:gd name="connsiteY120" fmla="*/ 499765 h 804564"/>
              <a:gd name="connsiteX121" fmla="*/ 179070 w 812244"/>
              <a:gd name="connsiteY121" fmla="*/ 562630 h 804564"/>
              <a:gd name="connsiteX122" fmla="*/ 241935 w 812244"/>
              <a:gd name="connsiteY122" fmla="*/ 625495 h 804564"/>
              <a:gd name="connsiteX123" fmla="*/ 304800 w 812244"/>
              <a:gd name="connsiteY123" fmla="*/ 562630 h 804564"/>
              <a:gd name="connsiteX124" fmla="*/ 430530 w 812244"/>
              <a:gd name="connsiteY124" fmla="*/ 615970 h 804564"/>
              <a:gd name="connsiteX125" fmla="*/ 412433 w 812244"/>
              <a:gd name="connsiteY125" fmla="*/ 659785 h 804564"/>
              <a:gd name="connsiteX126" fmla="*/ 422910 w 812244"/>
              <a:gd name="connsiteY126" fmla="*/ 670262 h 804564"/>
              <a:gd name="connsiteX127" fmla="*/ 433388 w 812244"/>
              <a:gd name="connsiteY127" fmla="*/ 695980 h 804564"/>
              <a:gd name="connsiteX128" fmla="*/ 422910 w 812244"/>
              <a:gd name="connsiteY128" fmla="*/ 721697 h 804564"/>
              <a:gd name="connsiteX129" fmla="*/ 400050 w 812244"/>
              <a:gd name="connsiteY129" fmla="*/ 744557 h 804564"/>
              <a:gd name="connsiteX130" fmla="*/ 374333 w 812244"/>
              <a:gd name="connsiteY130" fmla="*/ 755035 h 804564"/>
              <a:gd name="connsiteX131" fmla="*/ 348615 w 812244"/>
              <a:gd name="connsiteY131" fmla="*/ 744557 h 804564"/>
              <a:gd name="connsiteX132" fmla="*/ 338138 w 812244"/>
              <a:gd name="connsiteY132" fmla="*/ 734080 h 804564"/>
              <a:gd name="connsiteX133" fmla="*/ 294322 w 812244"/>
              <a:gd name="connsiteY133" fmla="*/ 752177 h 804564"/>
              <a:gd name="connsiteX134" fmla="*/ 294322 w 812244"/>
              <a:gd name="connsiteY134" fmla="*/ 767417 h 804564"/>
              <a:gd name="connsiteX135" fmla="*/ 257175 w 812244"/>
              <a:gd name="connsiteY135" fmla="*/ 804565 h 804564"/>
              <a:gd name="connsiteX136" fmla="*/ 225742 w 812244"/>
              <a:gd name="connsiteY136" fmla="*/ 804565 h 804564"/>
              <a:gd name="connsiteX137" fmla="*/ 188595 w 812244"/>
              <a:gd name="connsiteY137" fmla="*/ 767417 h 804564"/>
              <a:gd name="connsiteX138" fmla="*/ 188595 w 812244"/>
              <a:gd name="connsiteY138" fmla="*/ 752177 h 804564"/>
              <a:gd name="connsiteX139" fmla="*/ 144780 w 812244"/>
              <a:gd name="connsiteY139" fmla="*/ 734080 h 804564"/>
              <a:gd name="connsiteX140" fmla="*/ 134302 w 812244"/>
              <a:gd name="connsiteY140" fmla="*/ 744557 h 804564"/>
              <a:gd name="connsiteX141" fmla="*/ 108585 w 812244"/>
              <a:gd name="connsiteY141" fmla="*/ 755035 h 804564"/>
              <a:gd name="connsiteX142" fmla="*/ 82867 w 812244"/>
              <a:gd name="connsiteY142" fmla="*/ 744557 h 804564"/>
              <a:gd name="connsiteX143" fmla="*/ 60008 w 812244"/>
              <a:gd name="connsiteY143" fmla="*/ 721697 h 804564"/>
              <a:gd name="connsiteX144" fmla="*/ 60008 w 812244"/>
              <a:gd name="connsiteY144" fmla="*/ 669310 h 804564"/>
              <a:gd name="connsiteX145" fmla="*/ 70485 w 812244"/>
              <a:gd name="connsiteY145" fmla="*/ 658832 h 804564"/>
              <a:gd name="connsiteX146" fmla="*/ 52388 w 812244"/>
              <a:gd name="connsiteY146" fmla="*/ 615017 h 804564"/>
              <a:gd name="connsiteX147" fmla="*/ 37147 w 812244"/>
              <a:gd name="connsiteY147" fmla="*/ 615017 h 804564"/>
              <a:gd name="connsiteX148" fmla="*/ 0 w 812244"/>
              <a:gd name="connsiteY148" fmla="*/ 577870 h 804564"/>
              <a:gd name="connsiteX149" fmla="*/ 0 w 812244"/>
              <a:gd name="connsiteY149" fmla="*/ 546437 h 804564"/>
              <a:gd name="connsiteX150" fmla="*/ 37147 w 812244"/>
              <a:gd name="connsiteY150" fmla="*/ 509290 h 804564"/>
              <a:gd name="connsiteX151" fmla="*/ 52388 w 812244"/>
              <a:gd name="connsiteY151" fmla="*/ 509290 h 804564"/>
              <a:gd name="connsiteX152" fmla="*/ 70485 w 812244"/>
              <a:gd name="connsiteY152" fmla="*/ 465475 h 804564"/>
              <a:gd name="connsiteX153" fmla="*/ 60008 w 812244"/>
              <a:gd name="connsiteY153" fmla="*/ 454997 h 804564"/>
              <a:gd name="connsiteX154" fmla="*/ 60008 w 812244"/>
              <a:gd name="connsiteY154" fmla="*/ 402610 h 804564"/>
              <a:gd name="connsiteX155" fmla="*/ 82867 w 812244"/>
              <a:gd name="connsiteY155" fmla="*/ 379750 h 804564"/>
              <a:gd name="connsiteX156" fmla="*/ 108585 w 812244"/>
              <a:gd name="connsiteY156" fmla="*/ 369272 h 804564"/>
              <a:gd name="connsiteX157" fmla="*/ 134302 w 812244"/>
              <a:gd name="connsiteY157" fmla="*/ 379750 h 804564"/>
              <a:gd name="connsiteX158" fmla="*/ 144780 w 812244"/>
              <a:gd name="connsiteY158" fmla="*/ 390227 h 804564"/>
              <a:gd name="connsiteX159" fmla="*/ 188595 w 812244"/>
              <a:gd name="connsiteY159" fmla="*/ 372130 h 804564"/>
              <a:gd name="connsiteX160" fmla="*/ 188595 w 812244"/>
              <a:gd name="connsiteY160" fmla="*/ 356890 h 804564"/>
              <a:gd name="connsiteX161" fmla="*/ 225742 w 812244"/>
              <a:gd name="connsiteY161" fmla="*/ 319742 h 804564"/>
              <a:gd name="connsiteX162" fmla="*/ 257175 w 812244"/>
              <a:gd name="connsiteY162" fmla="*/ 319742 h 804564"/>
              <a:gd name="connsiteX163" fmla="*/ 294322 w 812244"/>
              <a:gd name="connsiteY163" fmla="*/ 356890 h 804564"/>
              <a:gd name="connsiteX164" fmla="*/ 294322 w 812244"/>
              <a:gd name="connsiteY164" fmla="*/ 372130 h 804564"/>
              <a:gd name="connsiteX165" fmla="*/ 338138 w 812244"/>
              <a:gd name="connsiteY165" fmla="*/ 390227 h 804564"/>
              <a:gd name="connsiteX166" fmla="*/ 348615 w 812244"/>
              <a:gd name="connsiteY166" fmla="*/ 379750 h 804564"/>
              <a:gd name="connsiteX167" fmla="*/ 374333 w 812244"/>
              <a:gd name="connsiteY167" fmla="*/ 369272 h 804564"/>
              <a:gd name="connsiteX168" fmla="*/ 400050 w 812244"/>
              <a:gd name="connsiteY168" fmla="*/ 379750 h 804564"/>
              <a:gd name="connsiteX169" fmla="*/ 422910 w 812244"/>
              <a:gd name="connsiteY169" fmla="*/ 402610 h 804564"/>
              <a:gd name="connsiteX170" fmla="*/ 433388 w 812244"/>
              <a:gd name="connsiteY170" fmla="*/ 428327 h 804564"/>
              <a:gd name="connsiteX171" fmla="*/ 422910 w 812244"/>
              <a:gd name="connsiteY171" fmla="*/ 454045 h 804564"/>
              <a:gd name="connsiteX172" fmla="*/ 412433 w 812244"/>
              <a:gd name="connsiteY172" fmla="*/ 464522 h 804564"/>
              <a:gd name="connsiteX173" fmla="*/ 430530 w 812244"/>
              <a:gd name="connsiteY173" fmla="*/ 508337 h 804564"/>
              <a:gd name="connsiteX174" fmla="*/ 445770 w 812244"/>
              <a:gd name="connsiteY174" fmla="*/ 508337 h 804564"/>
              <a:gd name="connsiteX175" fmla="*/ 482917 w 812244"/>
              <a:gd name="connsiteY175" fmla="*/ 545485 h 804564"/>
              <a:gd name="connsiteX176" fmla="*/ 482917 w 812244"/>
              <a:gd name="connsiteY176" fmla="*/ 576917 h 804564"/>
              <a:gd name="connsiteX177" fmla="*/ 445770 w 812244"/>
              <a:gd name="connsiteY177" fmla="*/ 614065 h 804564"/>
              <a:gd name="connsiteX178" fmla="*/ 430530 w 812244"/>
              <a:gd name="connsiteY178" fmla="*/ 614065 h 804564"/>
              <a:gd name="connsiteX179" fmla="*/ 416242 w 812244"/>
              <a:gd name="connsiteY179" fmla="*/ 579775 h 804564"/>
              <a:gd name="connsiteX180" fmla="*/ 445770 w 812244"/>
              <a:gd name="connsiteY180" fmla="*/ 579775 h 804564"/>
              <a:gd name="connsiteX181" fmla="*/ 446722 w 812244"/>
              <a:gd name="connsiteY181" fmla="*/ 578822 h 804564"/>
              <a:gd name="connsiteX182" fmla="*/ 446722 w 812244"/>
              <a:gd name="connsiteY182" fmla="*/ 547390 h 804564"/>
              <a:gd name="connsiteX183" fmla="*/ 445770 w 812244"/>
              <a:gd name="connsiteY183" fmla="*/ 546437 h 804564"/>
              <a:gd name="connsiteX184" fmla="*/ 416242 w 812244"/>
              <a:gd name="connsiteY184" fmla="*/ 546437 h 804564"/>
              <a:gd name="connsiteX185" fmla="*/ 399097 w 812244"/>
              <a:gd name="connsiteY185" fmla="*/ 532150 h 804564"/>
              <a:gd name="connsiteX186" fmla="*/ 375285 w 812244"/>
              <a:gd name="connsiteY186" fmla="*/ 475000 h 804564"/>
              <a:gd name="connsiteX187" fmla="*/ 377190 w 812244"/>
              <a:gd name="connsiteY187" fmla="*/ 452140 h 804564"/>
              <a:gd name="connsiteX188" fmla="*/ 398145 w 812244"/>
              <a:gd name="connsiteY188" fmla="*/ 431185 h 804564"/>
              <a:gd name="connsiteX189" fmla="*/ 398145 w 812244"/>
              <a:gd name="connsiteY189" fmla="*/ 430232 h 804564"/>
              <a:gd name="connsiteX190" fmla="*/ 398145 w 812244"/>
              <a:gd name="connsiteY190" fmla="*/ 429280 h 804564"/>
              <a:gd name="connsiteX191" fmla="*/ 375285 w 812244"/>
              <a:gd name="connsiteY191" fmla="*/ 406420 h 804564"/>
              <a:gd name="connsiteX192" fmla="*/ 373380 w 812244"/>
              <a:gd name="connsiteY192" fmla="*/ 406420 h 804564"/>
              <a:gd name="connsiteX193" fmla="*/ 352425 w 812244"/>
              <a:gd name="connsiteY193" fmla="*/ 427375 h 804564"/>
              <a:gd name="connsiteX194" fmla="*/ 329565 w 812244"/>
              <a:gd name="connsiteY194" fmla="*/ 429280 h 804564"/>
              <a:gd name="connsiteX195" fmla="*/ 272415 w 812244"/>
              <a:gd name="connsiteY195" fmla="*/ 405467 h 804564"/>
              <a:gd name="connsiteX196" fmla="*/ 258127 w 812244"/>
              <a:gd name="connsiteY196" fmla="*/ 388322 h 804564"/>
              <a:gd name="connsiteX197" fmla="*/ 258127 w 812244"/>
              <a:gd name="connsiteY197" fmla="*/ 358795 h 804564"/>
              <a:gd name="connsiteX198" fmla="*/ 257175 w 812244"/>
              <a:gd name="connsiteY198" fmla="*/ 357842 h 804564"/>
              <a:gd name="connsiteX199" fmla="*/ 225742 w 812244"/>
              <a:gd name="connsiteY199" fmla="*/ 357842 h 804564"/>
              <a:gd name="connsiteX200" fmla="*/ 224790 w 812244"/>
              <a:gd name="connsiteY200" fmla="*/ 358795 h 804564"/>
              <a:gd name="connsiteX201" fmla="*/ 224790 w 812244"/>
              <a:gd name="connsiteY201" fmla="*/ 388322 h 804564"/>
              <a:gd name="connsiteX202" fmla="*/ 210502 w 812244"/>
              <a:gd name="connsiteY202" fmla="*/ 405467 h 804564"/>
              <a:gd name="connsiteX203" fmla="*/ 153352 w 812244"/>
              <a:gd name="connsiteY203" fmla="*/ 429280 h 804564"/>
              <a:gd name="connsiteX204" fmla="*/ 130492 w 812244"/>
              <a:gd name="connsiteY204" fmla="*/ 427375 h 804564"/>
              <a:gd name="connsiteX205" fmla="*/ 109538 w 812244"/>
              <a:gd name="connsiteY205" fmla="*/ 406420 h 804564"/>
              <a:gd name="connsiteX206" fmla="*/ 107633 w 812244"/>
              <a:gd name="connsiteY206" fmla="*/ 406420 h 804564"/>
              <a:gd name="connsiteX207" fmla="*/ 84772 w 812244"/>
              <a:gd name="connsiteY207" fmla="*/ 429280 h 804564"/>
              <a:gd name="connsiteX208" fmla="*/ 84772 w 812244"/>
              <a:gd name="connsiteY208" fmla="*/ 431185 h 804564"/>
              <a:gd name="connsiteX209" fmla="*/ 105727 w 812244"/>
              <a:gd name="connsiteY209" fmla="*/ 452140 h 804564"/>
              <a:gd name="connsiteX210" fmla="*/ 107633 w 812244"/>
              <a:gd name="connsiteY210" fmla="*/ 475000 h 804564"/>
              <a:gd name="connsiteX211" fmla="*/ 83820 w 812244"/>
              <a:gd name="connsiteY211" fmla="*/ 532150 h 804564"/>
              <a:gd name="connsiteX212" fmla="*/ 66675 w 812244"/>
              <a:gd name="connsiteY212" fmla="*/ 546437 h 804564"/>
              <a:gd name="connsiteX213" fmla="*/ 37147 w 812244"/>
              <a:gd name="connsiteY213" fmla="*/ 546437 h 804564"/>
              <a:gd name="connsiteX214" fmla="*/ 36195 w 812244"/>
              <a:gd name="connsiteY214" fmla="*/ 547390 h 804564"/>
              <a:gd name="connsiteX215" fmla="*/ 36195 w 812244"/>
              <a:gd name="connsiteY215" fmla="*/ 578822 h 804564"/>
              <a:gd name="connsiteX216" fmla="*/ 37147 w 812244"/>
              <a:gd name="connsiteY216" fmla="*/ 579775 h 804564"/>
              <a:gd name="connsiteX217" fmla="*/ 66675 w 812244"/>
              <a:gd name="connsiteY217" fmla="*/ 579775 h 804564"/>
              <a:gd name="connsiteX218" fmla="*/ 83820 w 812244"/>
              <a:gd name="connsiteY218" fmla="*/ 594062 h 804564"/>
              <a:gd name="connsiteX219" fmla="*/ 107633 w 812244"/>
              <a:gd name="connsiteY219" fmla="*/ 651212 h 804564"/>
              <a:gd name="connsiteX220" fmla="*/ 105727 w 812244"/>
              <a:gd name="connsiteY220" fmla="*/ 674072 h 804564"/>
              <a:gd name="connsiteX221" fmla="*/ 84772 w 812244"/>
              <a:gd name="connsiteY221" fmla="*/ 695027 h 804564"/>
              <a:gd name="connsiteX222" fmla="*/ 84772 w 812244"/>
              <a:gd name="connsiteY222" fmla="*/ 696932 h 804564"/>
              <a:gd name="connsiteX223" fmla="*/ 107633 w 812244"/>
              <a:gd name="connsiteY223" fmla="*/ 719792 h 804564"/>
              <a:gd name="connsiteX224" fmla="*/ 109538 w 812244"/>
              <a:gd name="connsiteY224" fmla="*/ 719792 h 804564"/>
              <a:gd name="connsiteX225" fmla="*/ 130492 w 812244"/>
              <a:gd name="connsiteY225" fmla="*/ 698837 h 804564"/>
              <a:gd name="connsiteX226" fmla="*/ 142875 w 812244"/>
              <a:gd name="connsiteY226" fmla="*/ 694075 h 804564"/>
              <a:gd name="connsiteX227" fmla="*/ 152400 w 812244"/>
              <a:gd name="connsiteY227" fmla="*/ 696932 h 804564"/>
              <a:gd name="connsiteX228" fmla="*/ 209550 w 812244"/>
              <a:gd name="connsiteY228" fmla="*/ 720745 h 804564"/>
              <a:gd name="connsiteX229" fmla="*/ 223838 w 812244"/>
              <a:gd name="connsiteY229" fmla="*/ 737890 h 804564"/>
              <a:gd name="connsiteX230" fmla="*/ 223838 w 812244"/>
              <a:gd name="connsiteY230" fmla="*/ 767417 h 804564"/>
              <a:gd name="connsiteX231" fmla="*/ 224790 w 812244"/>
              <a:gd name="connsiteY231" fmla="*/ 768370 h 804564"/>
              <a:gd name="connsiteX232" fmla="*/ 256222 w 812244"/>
              <a:gd name="connsiteY232" fmla="*/ 768370 h 804564"/>
              <a:gd name="connsiteX233" fmla="*/ 257175 w 812244"/>
              <a:gd name="connsiteY233" fmla="*/ 767417 h 804564"/>
              <a:gd name="connsiteX234" fmla="*/ 257175 w 812244"/>
              <a:gd name="connsiteY234" fmla="*/ 737890 h 804564"/>
              <a:gd name="connsiteX235" fmla="*/ 271463 w 812244"/>
              <a:gd name="connsiteY235" fmla="*/ 720745 h 804564"/>
              <a:gd name="connsiteX236" fmla="*/ 328613 w 812244"/>
              <a:gd name="connsiteY236" fmla="*/ 696932 h 804564"/>
              <a:gd name="connsiteX237" fmla="*/ 351472 w 812244"/>
              <a:gd name="connsiteY237" fmla="*/ 698837 h 804564"/>
              <a:gd name="connsiteX238" fmla="*/ 372427 w 812244"/>
              <a:gd name="connsiteY238" fmla="*/ 719792 h 804564"/>
              <a:gd name="connsiteX239" fmla="*/ 374333 w 812244"/>
              <a:gd name="connsiteY239" fmla="*/ 719792 h 804564"/>
              <a:gd name="connsiteX240" fmla="*/ 397192 w 812244"/>
              <a:gd name="connsiteY240" fmla="*/ 696932 h 804564"/>
              <a:gd name="connsiteX241" fmla="*/ 397192 w 812244"/>
              <a:gd name="connsiteY241" fmla="*/ 695980 h 804564"/>
              <a:gd name="connsiteX242" fmla="*/ 397192 w 812244"/>
              <a:gd name="connsiteY242" fmla="*/ 695027 h 804564"/>
              <a:gd name="connsiteX243" fmla="*/ 376238 w 812244"/>
              <a:gd name="connsiteY243" fmla="*/ 674072 h 804564"/>
              <a:gd name="connsiteX244" fmla="*/ 374333 w 812244"/>
              <a:gd name="connsiteY244" fmla="*/ 651212 h 804564"/>
              <a:gd name="connsiteX245" fmla="*/ 398145 w 812244"/>
              <a:gd name="connsiteY245" fmla="*/ 594062 h 804564"/>
              <a:gd name="connsiteX246" fmla="*/ 416242 w 812244"/>
              <a:gd name="connsiteY246" fmla="*/ 579775 h 80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812244" h="804564">
                <a:moveTo>
                  <a:pt x="599122" y="310217"/>
                </a:moveTo>
                <a:cubicBezTo>
                  <a:pt x="599122" y="283547"/>
                  <a:pt x="588645" y="258782"/>
                  <a:pt x="569595" y="240685"/>
                </a:cubicBezTo>
                <a:cubicBezTo>
                  <a:pt x="551497" y="222587"/>
                  <a:pt x="526733" y="212110"/>
                  <a:pt x="500063" y="212110"/>
                </a:cubicBezTo>
                <a:cubicBezTo>
                  <a:pt x="500063" y="212110"/>
                  <a:pt x="499110" y="212110"/>
                  <a:pt x="499110" y="212110"/>
                </a:cubicBezTo>
                <a:cubicBezTo>
                  <a:pt x="472440" y="212110"/>
                  <a:pt x="447675" y="222587"/>
                  <a:pt x="429577" y="241637"/>
                </a:cubicBezTo>
                <a:cubicBezTo>
                  <a:pt x="411480" y="260687"/>
                  <a:pt x="401002" y="285452"/>
                  <a:pt x="401002" y="311170"/>
                </a:cubicBezTo>
                <a:cubicBezTo>
                  <a:pt x="401002" y="320695"/>
                  <a:pt x="393383" y="329267"/>
                  <a:pt x="382905" y="329267"/>
                </a:cubicBezTo>
                <a:cubicBezTo>
                  <a:pt x="382905" y="329267"/>
                  <a:pt x="382905" y="329267"/>
                  <a:pt x="382905" y="329267"/>
                </a:cubicBezTo>
                <a:cubicBezTo>
                  <a:pt x="373380" y="329267"/>
                  <a:pt x="364808" y="321647"/>
                  <a:pt x="364808" y="311170"/>
                </a:cubicBezTo>
                <a:cubicBezTo>
                  <a:pt x="364808" y="274975"/>
                  <a:pt x="378142" y="241637"/>
                  <a:pt x="403860" y="215920"/>
                </a:cubicBezTo>
                <a:cubicBezTo>
                  <a:pt x="428625" y="190202"/>
                  <a:pt x="462915" y="175915"/>
                  <a:pt x="498158" y="175915"/>
                </a:cubicBezTo>
                <a:cubicBezTo>
                  <a:pt x="533400" y="175915"/>
                  <a:pt x="567690" y="189250"/>
                  <a:pt x="593408" y="214967"/>
                </a:cubicBezTo>
                <a:cubicBezTo>
                  <a:pt x="619125" y="239732"/>
                  <a:pt x="633413" y="274022"/>
                  <a:pt x="633413" y="309265"/>
                </a:cubicBezTo>
                <a:cubicBezTo>
                  <a:pt x="634365" y="383560"/>
                  <a:pt x="574358" y="443567"/>
                  <a:pt x="500063" y="444520"/>
                </a:cubicBezTo>
                <a:cubicBezTo>
                  <a:pt x="500063" y="444520"/>
                  <a:pt x="500063" y="444520"/>
                  <a:pt x="500063" y="444520"/>
                </a:cubicBezTo>
                <a:cubicBezTo>
                  <a:pt x="490538" y="444520"/>
                  <a:pt x="481965" y="436900"/>
                  <a:pt x="481965" y="426422"/>
                </a:cubicBezTo>
                <a:cubicBezTo>
                  <a:pt x="481965" y="416897"/>
                  <a:pt x="489585" y="408325"/>
                  <a:pt x="500063" y="408325"/>
                </a:cubicBezTo>
                <a:cubicBezTo>
                  <a:pt x="556260" y="409277"/>
                  <a:pt x="600075" y="364510"/>
                  <a:pt x="599122" y="310217"/>
                </a:cubicBezTo>
                <a:close/>
                <a:moveTo>
                  <a:pt x="808672" y="207347"/>
                </a:moveTo>
                <a:lnTo>
                  <a:pt x="791527" y="167342"/>
                </a:lnTo>
                <a:cubicBezTo>
                  <a:pt x="782002" y="145435"/>
                  <a:pt x="756285" y="134005"/>
                  <a:pt x="734377" y="143530"/>
                </a:cubicBezTo>
                <a:lnTo>
                  <a:pt x="710565" y="153055"/>
                </a:lnTo>
                <a:cubicBezTo>
                  <a:pt x="696277" y="133052"/>
                  <a:pt x="678180" y="115907"/>
                  <a:pt x="659130" y="101620"/>
                </a:cubicBezTo>
                <a:lnTo>
                  <a:pt x="668655" y="77807"/>
                </a:lnTo>
                <a:cubicBezTo>
                  <a:pt x="678180" y="55900"/>
                  <a:pt x="667702" y="30182"/>
                  <a:pt x="644843" y="20657"/>
                </a:cubicBezTo>
                <a:lnTo>
                  <a:pt x="604838" y="3512"/>
                </a:lnTo>
                <a:cubicBezTo>
                  <a:pt x="582930" y="-6013"/>
                  <a:pt x="557213" y="4465"/>
                  <a:pt x="547688" y="27325"/>
                </a:cubicBezTo>
                <a:lnTo>
                  <a:pt x="538163" y="51137"/>
                </a:lnTo>
                <a:cubicBezTo>
                  <a:pt x="514350" y="47327"/>
                  <a:pt x="489585" y="47327"/>
                  <a:pt x="464820" y="51137"/>
                </a:cubicBezTo>
                <a:lnTo>
                  <a:pt x="455295" y="27325"/>
                </a:lnTo>
                <a:cubicBezTo>
                  <a:pt x="445770" y="5417"/>
                  <a:pt x="420052" y="-6013"/>
                  <a:pt x="398145" y="3512"/>
                </a:cubicBezTo>
                <a:lnTo>
                  <a:pt x="358140" y="20657"/>
                </a:lnTo>
                <a:cubicBezTo>
                  <a:pt x="347663" y="25420"/>
                  <a:pt x="339090" y="33992"/>
                  <a:pt x="334327" y="44470"/>
                </a:cubicBezTo>
                <a:cubicBezTo>
                  <a:pt x="329565" y="54947"/>
                  <a:pt x="329565" y="67330"/>
                  <a:pt x="334327" y="77807"/>
                </a:cubicBezTo>
                <a:lnTo>
                  <a:pt x="343852" y="101620"/>
                </a:lnTo>
                <a:cubicBezTo>
                  <a:pt x="323850" y="115907"/>
                  <a:pt x="306705" y="134005"/>
                  <a:pt x="292417" y="153055"/>
                </a:cubicBezTo>
                <a:lnTo>
                  <a:pt x="268605" y="143530"/>
                </a:lnTo>
                <a:cubicBezTo>
                  <a:pt x="258127" y="138767"/>
                  <a:pt x="245745" y="138767"/>
                  <a:pt x="235267" y="143530"/>
                </a:cubicBezTo>
                <a:cubicBezTo>
                  <a:pt x="224790" y="148292"/>
                  <a:pt x="216217" y="156865"/>
                  <a:pt x="211455" y="167342"/>
                </a:cubicBezTo>
                <a:lnTo>
                  <a:pt x="194310" y="207347"/>
                </a:lnTo>
                <a:cubicBezTo>
                  <a:pt x="184785" y="229255"/>
                  <a:pt x="195263" y="254972"/>
                  <a:pt x="218122" y="264497"/>
                </a:cubicBezTo>
                <a:lnTo>
                  <a:pt x="255270" y="279737"/>
                </a:lnTo>
                <a:cubicBezTo>
                  <a:pt x="264795" y="283547"/>
                  <a:pt x="275272" y="278785"/>
                  <a:pt x="278130" y="270212"/>
                </a:cubicBezTo>
                <a:cubicBezTo>
                  <a:pt x="281940" y="260687"/>
                  <a:pt x="277177" y="250210"/>
                  <a:pt x="268605" y="247352"/>
                </a:cubicBezTo>
                <a:lnTo>
                  <a:pt x="231458" y="232112"/>
                </a:lnTo>
                <a:cubicBezTo>
                  <a:pt x="228600" y="231160"/>
                  <a:pt x="227647" y="229255"/>
                  <a:pt x="226695" y="227350"/>
                </a:cubicBezTo>
                <a:cubicBezTo>
                  <a:pt x="225742" y="226397"/>
                  <a:pt x="225742" y="223540"/>
                  <a:pt x="226695" y="220682"/>
                </a:cubicBezTo>
                <a:lnTo>
                  <a:pt x="243840" y="180677"/>
                </a:lnTo>
                <a:cubicBezTo>
                  <a:pt x="244792" y="177820"/>
                  <a:pt x="246697" y="176867"/>
                  <a:pt x="248602" y="175915"/>
                </a:cubicBezTo>
                <a:cubicBezTo>
                  <a:pt x="249555" y="174962"/>
                  <a:pt x="252413" y="174962"/>
                  <a:pt x="255270" y="175915"/>
                </a:cubicBezTo>
                <a:lnTo>
                  <a:pt x="292417" y="191155"/>
                </a:lnTo>
                <a:cubicBezTo>
                  <a:pt x="300038" y="194012"/>
                  <a:pt x="309563" y="192107"/>
                  <a:pt x="314325" y="184487"/>
                </a:cubicBezTo>
                <a:cubicBezTo>
                  <a:pt x="330517" y="159722"/>
                  <a:pt x="351472" y="138767"/>
                  <a:pt x="376238" y="122575"/>
                </a:cubicBezTo>
                <a:cubicBezTo>
                  <a:pt x="382905" y="117812"/>
                  <a:pt x="385763" y="109240"/>
                  <a:pt x="382905" y="100667"/>
                </a:cubicBezTo>
                <a:lnTo>
                  <a:pt x="367665" y="63520"/>
                </a:lnTo>
                <a:cubicBezTo>
                  <a:pt x="366713" y="60662"/>
                  <a:pt x="366713" y="58757"/>
                  <a:pt x="367665" y="56852"/>
                </a:cubicBezTo>
                <a:cubicBezTo>
                  <a:pt x="368617" y="55900"/>
                  <a:pt x="369570" y="53995"/>
                  <a:pt x="372427" y="52090"/>
                </a:cubicBezTo>
                <a:lnTo>
                  <a:pt x="412433" y="34945"/>
                </a:lnTo>
                <a:cubicBezTo>
                  <a:pt x="416242" y="33040"/>
                  <a:pt x="421005" y="34945"/>
                  <a:pt x="422910" y="39707"/>
                </a:cubicBezTo>
                <a:lnTo>
                  <a:pt x="438150" y="76855"/>
                </a:lnTo>
                <a:cubicBezTo>
                  <a:pt x="441008" y="84475"/>
                  <a:pt x="449580" y="89237"/>
                  <a:pt x="458152" y="87332"/>
                </a:cubicBezTo>
                <a:cubicBezTo>
                  <a:pt x="487680" y="81617"/>
                  <a:pt x="517208" y="81617"/>
                  <a:pt x="545783" y="87332"/>
                </a:cubicBezTo>
                <a:cubicBezTo>
                  <a:pt x="554355" y="89237"/>
                  <a:pt x="562927" y="84475"/>
                  <a:pt x="565785" y="76855"/>
                </a:cubicBezTo>
                <a:lnTo>
                  <a:pt x="581025" y="39707"/>
                </a:lnTo>
                <a:cubicBezTo>
                  <a:pt x="582930" y="35897"/>
                  <a:pt x="587693" y="33992"/>
                  <a:pt x="591502" y="34945"/>
                </a:cubicBezTo>
                <a:lnTo>
                  <a:pt x="631508" y="52090"/>
                </a:lnTo>
                <a:cubicBezTo>
                  <a:pt x="635318" y="53995"/>
                  <a:pt x="637222" y="58757"/>
                  <a:pt x="636270" y="62567"/>
                </a:cubicBezTo>
                <a:lnTo>
                  <a:pt x="621030" y="99715"/>
                </a:lnTo>
                <a:cubicBezTo>
                  <a:pt x="618172" y="107335"/>
                  <a:pt x="620077" y="116860"/>
                  <a:pt x="627697" y="121622"/>
                </a:cubicBezTo>
                <a:cubicBezTo>
                  <a:pt x="652463" y="137815"/>
                  <a:pt x="673418" y="158770"/>
                  <a:pt x="689610" y="183535"/>
                </a:cubicBezTo>
                <a:cubicBezTo>
                  <a:pt x="694372" y="190202"/>
                  <a:pt x="702945" y="193060"/>
                  <a:pt x="711518" y="190202"/>
                </a:cubicBezTo>
                <a:lnTo>
                  <a:pt x="748665" y="174962"/>
                </a:lnTo>
                <a:cubicBezTo>
                  <a:pt x="752475" y="173057"/>
                  <a:pt x="757238" y="174962"/>
                  <a:pt x="759143" y="179725"/>
                </a:cubicBezTo>
                <a:lnTo>
                  <a:pt x="776288" y="219730"/>
                </a:lnTo>
                <a:cubicBezTo>
                  <a:pt x="778193" y="223540"/>
                  <a:pt x="776288" y="228302"/>
                  <a:pt x="771525" y="230207"/>
                </a:cubicBezTo>
                <a:lnTo>
                  <a:pt x="734377" y="245447"/>
                </a:lnTo>
                <a:cubicBezTo>
                  <a:pt x="726758" y="248305"/>
                  <a:pt x="721995" y="256877"/>
                  <a:pt x="723900" y="265450"/>
                </a:cubicBezTo>
                <a:cubicBezTo>
                  <a:pt x="729615" y="294977"/>
                  <a:pt x="729615" y="324505"/>
                  <a:pt x="723900" y="353080"/>
                </a:cubicBezTo>
                <a:cubicBezTo>
                  <a:pt x="721995" y="361652"/>
                  <a:pt x="726758" y="370225"/>
                  <a:pt x="734377" y="373082"/>
                </a:cubicBezTo>
                <a:lnTo>
                  <a:pt x="771525" y="388322"/>
                </a:lnTo>
                <a:cubicBezTo>
                  <a:pt x="775335" y="390227"/>
                  <a:pt x="777240" y="394990"/>
                  <a:pt x="776288" y="398800"/>
                </a:cubicBezTo>
                <a:lnTo>
                  <a:pt x="759143" y="438805"/>
                </a:lnTo>
                <a:cubicBezTo>
                  <a:pt x="758190" y="441662"/>
                  <a:pt x="756285" y="442615"/>
                  <a:pt x="754380" y="443567"/>
                </a:cubicBezTo>
                <a:cubicBezTo>
                  <a:pt x="753427" y="444520"/>
                  <a:pt x="750570" y="444520"/>
                  <a:pt x="747713" y="443567"/>
                </a:cubicBezTo>
                <a:lnTo>
                  <a:pt x="710565" y="428327"/>
                </a:lnTo>
                <a:cubicBezTo>
                  <a:pt x="702945" y="425470"/>
                  <a:pt x="693420" y="427375"/>
                  <a:pt x="688658" y="434995"/>
                </a:cubicBezTo>
                <a:cubicBezTo>
                  <a:pt x="672465" y="459760"/>
                  <a:pt x="651510" y="480715"/>
                  <a:pt x="626745" y="496907"/>
                </a:cubicBezTo>
                <a:cubicBezTo>
                  <a:pt x="620077" y="501670"/>
                  <a:pt x="617220" y="510242"/>
                  <a:pt x="620077" y="518815"/>
                </a:cubicBezTo>
                <a:lnTo>
                  <a:pt x="635318" y="555962"/>
                </a:lnTo>
                <a:cubicBezTo>
                  <a:pt x="637222" y="559772"/>
                  <a:pt x="635318" y="564535"/>
                  <a:pt x="630555" y="566440"/>
                </a:cubicBezTo>
                <a:lnTo>
                  <a:pt x="590550" y="583585"/>
                </a:lnTo>
                <a:cubicBezTo>
                  <a:pt x="587693" y="584537"/>
                  <a:pt x="585788" y="584537"/>
                  <a:pt x="583883" y="583585"/>
                </a:cubicBezTo>
                <a:cubicBezTo>
                  <a:pt x="582930" y="582632"/>
                  <a:pt x="581025" y="581680"/>
                  <a:pt x="579120" y="578822"/>
                </a:cubicBezTo>
                <a:lnTo>
                  <a:pt x="563880" y="541675"/>
                </a:lnTo>
                <a:cubicBezTo>
                  <a:pt x="560070" y="532150"/>
                  <a:pt x="549593" y="528340"/>
                  <a:pt x="541020" y="532150"/>
                </a:cubicBezTo>
                <a:cubicBezTo>
                  <a:pt x="531495" y="535960"/>
                  <a:pt x="527685" y="546437"/>
                  <a:pt x="531495" y="555010"/>
                </a:cubicBezTo>
                <a:lnTo>
                  <a:pt x="546735" y="592157"/>
                </a:lnTo>
                <a:cubicBezTo>
                  <a:pt x="551497" y="602635"/>
                  <a:pt x="560070" y="611207"/>
                  <a:pt x="570547" y="615970"/>
                </a:cubicBezTo>
                <a:cubicBezTo>
                  <a:pt x="576263" y="617875"/>
                  <a:pt x="581977" y="619780"/>
                  <a:pt x="587693" y="619780"/>
                </a:cubicBezTo>
                <a:cubicBezTo>
                  <a:pt x="593408" y="619780"/>
                  <a:pt x="599122" y="618827"/>
                  <a:pt x="604838" y="615970"/>
                </a:cubicBezTo>
                <a:lnTo>
                  <a:pt x="644843" y="598825"/>
                </a:lnTo>
                <a:cubicBezTo>
                  <a:pt x="666750" y="589300"/>
                  <a:pt x="678180" y="563582"/>
                  <a:pt x="668655" y="541675"/>
                </a:cubicBezTo>
                <a:lnTo>
                  <a:pt x="659130" y="517862"/>
                </a:lnTo>
                <a:cubicBezTo>
                  <a:pt x="679133" y="503575"/>
                  <a:pt x="696277" y="485477"/>
                  <a:pt x="710565" y="466427"/>
                </a:cubicBezTo>
                <a:lnTo>
                  <a:pt x="734377" y="475952"/>
                </a:lnTo>
                <a:cubicBezTo>
                  <a:pt x="744855" y="480715"/>
                  <a:pt x="757238" y="480715"/>
                  <a:pt x="767715" y="475952"/>
                </a:cubicBezTo>
                <a:cubicBezTo>
                  <a:pt x="778193" y="471190"/>
                  <a:pt x="786765" y="462617"/>
                  <a:pt x="791527" y="452140"/>
                </a:cubicBezTo>
                <a:lnTo>
                  <a:pt x="808672" y="412135"/>
                </a:lnTo>
                <a:cubicBezTo>
                  <a:pt x="813435" y="401657"/>
                  <a:pt x="813435" y="389275"/>
                  <a:pt x="808672" y="378797"/>
                </a:cubicBezTo>
                <a:cubicBezTo>
                  <a:pt x="803910" y="368320"/>
                  <a:pt x="795338" y="359747"/>
                  <a:pt x="784860" y="354985"/>
                </a:cubicBezTo>
                <a:lnTo>
                  <a:pt x="761047" y="345460"/>
                </a:lnTo>
                <a:cubicBezTo>
                  <a:pt x="764858" y="320695"/>
                  <a:pt x="764858" y="296882"/>
                  <a:pt x="761047" y="272117"/>
                </a:cubicBezTo>
                <a:lnTo>
                  <a:pt x="784860" y="262592"/>
                </a:lnTo>
                <a:cubicBezTo>
                  <a:pt x="806768" y="254972"/>
                  <a:pt x="817245" y="229255"/>
                  <a:pt x="808672" y="207347"/>
                </a:cubicBezTo>
                <a:close/>
                <a:moveTo>
                  <a:pt x="340042" y="562630"/>
                </a:moveTo>
                <a:cubicBezTo>
                  <a:pt x="340042" y="616922"/>
                  <a:pt x="296227" y="660737"/>
                  <a:pt x="241935" y="660737"/>
                </a:cubicBezTo>
                <a:cubicBezTo>
                  <a:pt x="187642" y="660737"/>
                  <a:pt x="143827" y="616922"/>
                  <a:pt x="143827" y="562630"/>
                </a:cubicBezTo>
                <a:cubicBezTo>
                  <a:pt x="143827" y="508337"/>
                  <a:pt x="187642" y="464522"/>
                  <a:pt x="241935" y="464522"/>
                </a:cubicBezTo>
                <a:cubicBezTo>
                  <a:pt x="296227" y="464522"/>
                  <a:pt x="340042" y="508337"/>
                  <a:pt x="340042" y="562630"/>
                </a:cubicBezTo>
                <a:close/>
                <a:moveTo>
                  <a:pt x="304800" y="562630"/>
                </a:moveTo>
                <a:cubicBezTo>
                  <a:pt x="304800" y="528340"/>
                  <a:pt x="276225" y="499765"/>
                  <a:pt x="241935" y="499765"/>
                </a:cubicBezTo>
                <a:cubicBezTo>
                  <a:pt x="207645" y="499765"/>
                  <a:pt x="179070" y="528340"/>
                  <a:pt x="179070" y="562630"/>
                </a:cubicBezTo>
                <a:cubicBezTo>
                  <a:pt x="179070" y="596920"/>
                  <a:pt x="207645" y="625495"/>
                  <a:pt x="241935" y="625495"/>
                </a:cubicBezTo>
                <a:cubicBezTo>
                  <a:pt x="276225" y="625495"/>
                  <a:pt x="304800" y="597872"/>
                  <a:pt x="304800" y="562630"/>
                </a:cubicBezTo>
                <a:close/>
                <a:moveTo>
                  <a:pt x="430530" y="615970"/>
                </a:moveTo>
                <a:cubicBezTo>
                  <a:pt x="426720" y="631210"/>
                  <a:pt x="420052" y="645497"/>
                  <a:pt x="412433" y="659785"/>
                </a:cubicBezTo>
                <a:lnTo>
                  <a:pt x="422910" y="670262"/>
                </a:lnTo>
                <a:cubicBezTo>
                  <a:pt x="429577" y="676930"/>
                  <a:pt x="433388" y="686455"/>
                  <a:pt x="433388" y="695980"/>
                </a:cubicBezTo>
                <a:cubicBezTo>
                  <a:pt x="433388" y="705505"/>
                  <a:pt x="429577" y="715030"/>
                  <a:pt x="422910" y="721697"/>
                </a:cubicBezTo>
                <a:lnTo>
                  <a:pt x="400050" y="744557"/>
                </a:lnTo>
                <a:cubicBezTo>
                  <a:pt x="393383" y="751225"/>
                  <a:pt x="383858" y="755035"/>
                  <a:pt x="374333" y="755035"/>
                </a:cubicBezTo>
                <a:cubicBezTo>
                  <a:pt x="364808" y="755035"/>
                  <a:pt x="355283" y="751225"/>
                  <a:pt x="348615" y="744557"/>
                </a:cubicBezTo>
                <a:lnTo>
                  <a:pt x="338138" y="734080"/>
                </a:lnTo>
                <a:cubicBezTo>
                  <a:pt x="324802" y="741700"/>
                  <a:pt x="309563" y="747415"/>
                  <a:pt x="294322" y="752177"/>
                </a:cubicBezTo>
                <a:lnTo>
                  <a:pt x="294322" y="767417"/>
                </a:lnTo>
                <a:cubicBezTo>
                  <a:pt x="294322" y="787420"/>
                  <a:pt x="278130" y="804565"/>
                  <a:pt x="257175" y="804565"/>
                </a:cubicBezTo>
                <a:lnTo>
                  <a:pt x="225742" y="804565"/>
                </a:lnTo>
                <a:cubicBezTo>
                  <a:pt x="205740" y="804565"/>
                  <a:pt x="188595" y="788372"/>
                  <a:pt x="188595" y="767417"/>
                </a:cubicBezTo>
                <a:lnTo>
                  <a:pt x="188595" y="752177"/>
                </a:lnTo>
                <a:cubicBezTo>
                  <a:pt x="173355" y="748367"/>
                  <a:pt x="159067" y="741700"/>
                  <a:pt x="144780" y="734080"/>
                </a:cubicBezTo>
                <a:lnTo>
                  <a:pt x="134302" y="744557"/>
                </a:lnTo>
                <a:cubicBezTo>
                  <a:pt x="127635" y="751225"/>
                  <a:pt x="118110" y="755035"/>
                  <a:pt x="108585" y="755035"/>
                </a:cubicBezTo>
                <a:cubicBezTo>
                  <a:pt x="99060" y="755035"/>
                  <a:pt x="89535" y="751225"/>
                  <a:pt x="82867" y="744557"/>
                </a:cubicBezTo>
                <a:lnTo>
                  <a:pt x="60008" y="721697"/>
                </a:lnTo>
                <a:cubicBezTo>
                  <a:pt x="45720" y="707410"/>
                  <a:pt x="45720" y="684550"/>
                  <a:pt x="60008" y="669310"/>
                </a:cubicBezTo>
                <a:lnTo>
                  <a:pt x="70485" y="658832"/>
                </a:lnTo>
                <a:cubicBezTo>
                  <a:pt x="62865" y="645497"/>
                  <a:pt x="57150" y="630257"/>
                  <a:pt x="52388" y="615017"/>
                </a:cubicBezTo>
                <a:lnTo>
                  <a:pt x="37147" y="615017"/>
                </a:lnTo>
                <a:cubicBezTo>
                  <a:pt x="17145" y="615017"/>
                  <a:pt x="0" y="598825"/>
                  <a:pt x="0" y="577870"/>
                </a:cubicBezTo>
                <a:lnTo>
                  <a:pt x="0" y="546437"/>
                </a:lnTo>
                <a:cubicBezTo>
                  <a:pt x="0" y="526435"/>
                  <a:pt x="16192" y="509290"/>
                  <a:pt x="37147" y="509290"/>
                </a:cubicBezTo>
                <a:lnTo>
                  <a:pt x="52388" y="509290"/>
                </a:lnTo>
                <a:cubicBezTo>
                  <a:pt x="56197" y="494050"/>
                  <a:pt x="62865" y="479762"/>
                  <a:pt x="70485" y="465475"/>
                </a:cubicBezTo>
                <a:lnTo>
                  <a:pt x="60008" y="454997"/>
                </a:lnTo>
                <a:cubicBezTo>
                  <a:pt x="45720" y="440710"/>
                  <a:pt x="45720" y="417850"/>
                  <a:pt x="60008" y="402610"/>
                </a:cubicBezTo>
                <a:lnTo>
                  <a:pt x="82867" y="379750"/>
                </a:lnTo>
                <a:cubicBezTo>
                  <a:pt x="89535" y="373082"/>
                  <a:pt x="99060" y="369272"/>
                  <a:pt x="108585" y="369272"/>
                </a:cubicBezTo>
                <a:cubicBezTo>
                  <a:pt x="118110" y="369272"/>
                  <a:pt x="127635" y="373082"/>
                  <a:pt x="134302" y="379750"/>
                </a:cubicBezTo>
                <a:lnTo>
                  <a:pt x="144780" y="390227"/>
                </a:lnTo>
                <a:cubicBezTo>
                  <a:pt x="158115" y="382607"/>
                  <a:pt x="173355" y="376892"/>
                  <a:pt x="188595" y="372130"/>
                </a:cubicBezTo>
                <a:lnTo>
                  <a:pt x="188595" y="356890"/>
                </a:lnTo>
                <a:cubicBezTo>
                  <a:pt x="188595" y="336887"/>
                  <a:pt x="204788" y="319742"/>
                  <a:pt x="225742" y="319742"/>
                </a:cubicBezTo>
                <a:lnTo>
                  <a:pt x="257175" y="319742"/>
                </a:lnTo>
                <a:cubicBezTo>
                  <a:pt x="277177" y="319742"/>
                  <a:pt x="294322" y="335935"/>
                  <a:pt x="294322" y="356890"/>
                </a:cubicBezTo>
                <a:lnTo>
                  <a:pt x="294322" y="372130"/>
                </a:lnTo>
                <a:cubicBezTo>
                  <a:pt x="309563" y="375940"/>
                  <a:pt x="323850" y="382607"/>
                  <a:pt x="338138" y="390227"/>
                </a:cubicBezTo>
                <a:lnTo>
                  <a:pt x="348615" y="379750"/>
                </a:lnTo>
                <a:cubicBezTo>
                  <a:pt x="355283" y="373082"/>
                  <a:pt x="364808" y="369272"/>
                  <a:pt x="374333" y="369272"/>
                </a:cubicBezTo>
                <a:cubicBezTo>
                  <a:pt x="383858" y="369272"/>
                  <a:pt x="393383" y="373082"/>
                  <a:pt x="400050" y="379750"/>
                </a:cubicBezTo>
                <a:lnTo>
                  <a:pt x="422910" y="402610"/>
                </a:lnTo>
                <a:cubicBezTo>
                  <a:pt x="429577" y="409277"/>
                  <a:pt x="433388" y="418802"/>
                  <a:pt x="433388" y="428327"/>
                </a:cubicBezTo>
                <a:cubicBezTo>
                  <a:pt x="433388" y="437852"/>
                  <a:pt x="429577" y="447377"/>
                  <a:pt x="422910" y="454045"/>
                </a:cubicBezTo>
                <a:lnTo>
                  <a:pt x="412433" y="464522"/>
                </a:lnTo>
                <a:cubicBezTo>
                  <a:pt x="420052" y="477857"/>
                  <a:pt x="425767" y="493097"/>
                  <a:pt x="430530" y="508337"/>
                </a:cubicBezTo>
                <a:lnTo>
                  <a:pt x="445770" y="508337"/>
                </a:lnTo>
                <a:cubicBezTo>
                  <a:pt x="465772" y="508337"/>
                  <a:pt x="482917" y="524530"/>
                  <a:pt x="482917" y="545485"/>
                </a:cubicBezTo>
                <a:lnTo>
                  <a:pt x="482917" y="576917"/>
                </a:lnTo>
                <a:cubicBezTo>
                  <a:pt x="482917" y="596920"/>
                  <a:pt x="466725" y="614065"/>
                  <a:pt x="445770" y="614065"/>
                </a:cubicBezTo>
                <a:lnTo>
                  <a:pt x="430530" y="614065"/>
                </a:lnTo>
                <a:close/>
                <a:moveTo>
                  <a:pt x="416242" y="579775"/>
                </a:moveTo>
                <a:lnTo>
                  <a:pt x="445770" y="579775"/>
                </a:lnTo>
                <a:cubicBezTo>
                  <a:pt x="446722" y="579775"/>
                  <a:pt x="446722" y="579775"/>
                  <a:pt x="446722" y="578822"/>
                </a:cubicBezTo>
                <a:lnTo>
                  <a:pt x="446722" y="547390"/>
                </a:lnTo>
                <a:cubicBezTo>
                  <a:pt x="446722" y="546437"/>
                  <a:pt x="446722" y="546437"/>
                  <a:pt x="445770" y="546437"/>
                </a:cubicBezTo>
                <a:lnTo>
                  <a:pt x="416242" y="546437"/>
                </a:lnTo>
                <a:cubicBezTo>
                  <a:pt x="407670" y="546437"/>
                  <a:pt x="400050" y="540722"/>
                  <a:pt x="399097" y="532150"/>
                </a:cubicBezTo>
                <a:cubicBezTo>
                  <a:pt x="395288" y="511195"/>
                  <a:pt x="386715" y="492145"/>
                  <a:pt x="375285" y="475000"/>
                </a:cubicBezTo>
                <a:cubicBezTo>
                  <a:pt x="370522" y="468332"/>
                  <a:pt x="371475" y="458807"/>
                  <a:pt x="377190" y="452140"/>
                </a:cubicBezTo>
                <a:lnTo>
                  <a:pt x="398145" y="431185"/>
                </a:lnTo>
                <a:cubicBezTo>
                  <a:pt x="398145" y="431185"/>
                  <a:pt x="398145" y="431185"/>
                  <a:pt x="398145" y="430232"/>
                </a:cubicBezTo>
                <a:cubicBezTo>
                  <a:pt x="398145" y="430232"/>
                  <a:pt x="398145" y="429280"/>
                  <a:pt x="398145" y="429280"/>
                </a:cubicBezTo>
                <a:lnTo>
                  <a:pt x="375285" y="406420"/>
                </a:lnTo>
                <a:cubicBezTo>
                  <a:pt x="375285" y="406420"/>
                  <a:pt x="374333" y="406420"/>
                  <a:pt x="373380" y="406420"/>
                </a:cubicBezTo>
                <a:lnTo>
                  <a:pt x="352425" y="427375"/>
                </a:lnTo>
                <a:cubicBezTo>
                  <a:pt x="346710" y="433090"/>
                  <a:pt x="337185" y="434042"/>
                  <a:pt x="329565" y="429280"/>
                </a:cubicBezTo>
                <a:cubicBezTo>
                  <a:pt x="312420" y="417850"/>
                  <a:pt x="292417" y="409277"/>
                  <a:pt x="272415" y="405467"/>
                </a:cubicBezTo>
                <a:cubicBezTo>
                  <a:pt x="263842" y="403562"/>
                  <a:pt x="258127" y="396895"/>
                  <a:pt x="258127" y="388322"/>
                </a:cubicBezTo>
                <a:lnTo>
                  <a:pt x="258127" y="358795"/>
                </a:lnTo>
                <a:cubicBezTo>
                  <a:pt x="258127" y="357842"/>
                  <a:pt x="258127" y="357842"/>
                  <a:pt x="257175" y="357842"/>
                </a:cubicBezTo>
                <a:lnTo>
                  <a:pt x="225742" y="357842"/>
                </a:lnTo>
                <a:cubicBezTo>
                  <a:pt x="224790" y="357842"/>
                  <a:pt x="224790" y="357842"/>
                  <a:pt x="224790" y="358795"/>
                </a:cubicBezTo>
                <a:lnTo>
                  <a:pt x="224790" y="388322"/>
                </a:lnTo>
                <a:cubicBezTo>
                  <a:pt x="224790" y="396895"/>
                  <a:pt x="219075" y="404515"/>
                  <a:pt x="210502" y="405467"/>
                </a:cubicBezTo>
                <a:cubicBezTo>
                  <a:pt x="189547" y="409277"/>
                  <a:pt x="170497" y="417850"/>
                  <a:pt x="153352" y="429280"/>
                </a:cubicBezTo>
                <a:cubicBezTo>
                  <a:pt x="146685" y="434042"/>
                  <a:pt x="137160" y="433090"/>
                  <a:pt x="130492" y="427375"/>
                </a:cubicBezTo>
                <a:lnTo>
                  <a:pt x="109538" y="406420"/>
                </a:lnTo>
                <a:cubicBezTo>
                  <a:pt x="109538" y="406420"/>
                  <a:pt x="108585" y="406420"/>
                  <a:pt x="107633" y="406420"/>
                </a:cubicBezTo>
                <a:lnTo>
                  <a:pt x="84772" y="429280"/>
                </a:lnTo>
                <a:cubicBezTo>
                  <a:pt x="84772" y="429280"/>
                  <a:pt x="84772" y="430232"/>
                  <a:pt x="84772" y="431185"/>
                </a:cubicBezTo>
                <a:lnTo>
                  <a:pt x="105727" y="452140"/>
                </a:lnTo>
                <a:cubicBezTo>
                  <a:pt x="111442" y="457855"/>
                  <a:pt x="112395" y="467380"/>
                  <a:pt x="107633" y="475000"/>
                </a:cubicBezTo>
                <a:cubicBezTo>
                  <a:pt x="96202" y="492145"/>
                  <a:pt x="87630" y="512147"/>
                  <a:pt x="83820" y="532150"/>
                </a:cubicBezTo>
                <a:cubicBezTo>
                  <a:pt x="81915" y="540722"/>
                  <a:pt x="75247" y="546437"/>
                  <a:pt x="66675" y="546437"/>
                </a:cubicBezTo>
                <a:lnTo>
                  <a:pt x="37147" y="546437"/>
                </a:lnTo>
                <a:cubicBezTo>
                  <a:pt x="36195" y="546437"/>
                  <a:pt x="36195" y="546437"/>
                  <a:pt x="36195" y="547390"/>
                </a:cubicBezTo>
                <a:lnTo>
                  <a:pt x="36195" y="578822"/>
                </a:lnTo>
                <a:cubicBezTo>
                  <a:pt x="36195" y="579775"/>
                  <a:pt x="36195" y="579775"/>
                  <a:pt x="37147" y="579775"/>
                </a:cubicBezTo>
                <a:lnTo>
                  <a:pt x="66675" y="579775"/>
                </a:lnTo>
                <a:cubicBezTo>
                  <a:pt x="75247" y="579775"/>
                  <a:pt x="82867" y="585490"/>
                  <a:pt x="83820" y="594062"/>
                </a:cubicBezTo>
                <a:cubicBezTo>
                  <a:pt x="87630" y="615017"/>
                  <a:pt x="96202" y="634067"/>
                  <a:pt x="107633" y="651212"/>
                </a:cubicBezTo>
                <a:cubicBezTo>
                  <a:pt x="112395" y="657880"/>
                  <a:pt x="111442" y="667405"/>
                  <a:pt x="105727" y="674072"/>
                </a:cubicBezTo>
                <a:lnTo>
                  <a:pt x="84772" y="695027"/>
                </a:lnTo>
                <a:cubicBezTo>
                  <a:pt x="84772" y="695027"/>
                  <a:pt x="84772" y="695980"/>
                  <a:pt x="84772" y="696932"/>
                </a:cubicBezTo>
                <a:lnTo>
                  <a:pt x="107633" y="719792"/>
                </a:lnTo>
                <a:cubicBezTo>
                  <a:pt x="107633" y="719792"/>
                  <a:pt x="108585" y="719792"/>
                  <a:pt x="109538" y="719792"/>
                </a:cubicBezTo>
                <a:lnTo>
                  <a:pt x="130492" y="698837"/>
                </a:lnTo>
                <a:cubicBezTo>
                  <a:pt x="134302" y="695027"/>
                  <a:pt x="138113" y="694075"/>
                  <a:pt x="142875" y="694075"/>
                </a:cubicBezTo>
                <a:cubicBezTo>
                  <a:pt x="146685" y="694075"/>
                  <a:pt x="149542" y="695027"/>
                  <a:pt x="152400" y="696932"/>
                </a:cubicBezTo>
                <a:cubicBezTo>
                  <a:pt x="169545" y="708362"/>
                  <a:pt x="189547" y="716935"/>
                  <a:pt x="209550" y="720745"/>
                </a:cubicBezTo>
                <a:cubicBezTo>
                  <a:pt x="218122" y="722650"/>
                  <a:pt x="223838" y="729317"/>
                  <a:pt x="223838" y="737890"/>
                </a:cubicBezTo>
                <a:lnTo>
                  <a:pt x="223838" y="767417"/>
                </a:lnTo>
                <a:cubicBezTo>
                  <a:pt x="223838" y="768370"/>
                  <a:pt x="223838" y="768370"/>
                  <a:pt x="224790" y="768370"/>
                </a:cubicBezTo>
                <a:lnTo>
                  <a:pt x="256222" y="768370"/>
                </a:lnTo>
                <a:cubicBezTo>
                  <a:pt x="257175" y="768370"/>
                  <a:pt x="257175" y="768370"/>
                  <a:pt x="257175" y="767417"/>
                </a:cubicBezTo>
                <a:lnTo>
                  <a:pt x="257175" y="737890"/>
                </a:lnTo>
                <a:cubicBezTo>
                  <a:pt x="257175" y="729317"/>
                  <a:pt x="262890" y="721697"/>
                  <a:pt x="271463" y="720745"/>
                </a:cubicBezTo>
                <a:cubicBezTo>
                  <a:pt x="292417" y="716935"/>
                  <a:pt x="311467" y="708362"/>
                  <a:pt x="328613" y="696932"/>
                </a:cubicBezTo>
                <a:cubicBezTo>
                  <a:pt x="335280" y="692170"/>
                  <a:pt x="344805" y="693122"/>
                  <a:pt x="351472" y="698837"/>
                </a:cubicBezTo>
                <a:lnTo>
                  <a:pt x="372427" y="719792"/>
                </a:lnTo>
                <a:cubicBezTo>
                  <a:pt x="372427" y="719792"/>
                  <a:pt x="373380" y="719792"/>
                  <a:pt x="374333" y="719792"/>
                </a:cubicBezTo>
                <a:lnTo>
                  <a:pt x="397192" y="696932"/>
                </a:lnTo>
                <a:cubicBezTo>
                  <a:pt x="397192" y="696932"/>
                  <a:pt x="397192" y="696932"/>
                  <a:pt x="397192" y="695980"/>
                </a:cubicBezTo>
                <a:cubicBezTo>
                  <a:pt x="397192" y="695980"/>
                  <a:pt x="397192" y="695027"/>
                  <a:pt x="397192" y="695027"/>
                </a:cubicBezTo>
                <a:lnTo>
                  <a:pt x="376238" y="674072"/>
                </a:lnTo>
                <a:cubicBezTo>
                  <a:pt x="370522" y="668357"/>
                  <a:pt x="369570" y="658832"/>
                  <a:pt x="374333" y="651212"/>
                </a:cubicBezTo>
                <a:cubicBezTo>
                  <a:pt x="385763" y="634067"/>
                  <a:pt x="394335" y="614065"/>
                  <a:pt x="398145" y="594062"/>
                </a:cubicBezTo>
                <a:cubicBezTo>
                  <a:pt x="400050" y="585490"/>
                  <a:pt x="407670" y="579775"/>
                  <a:pt x="416242" y="579775"/>
                </a:cubicBezTo>
                <a:close/>
              </a:path>
            </a:pathLst>
          </a:custGeom>
          <a:solidFill>
            <a:schemeClr val="accent1"/>
          </a:solidFill>
          <a:ln w="9525" cap="flat">
            <a:noFill/>
            <a:prstDash val="solid"/>
            <a:miter/>
          </a:ln>
        </p:spPr>
        <p:txBody>
          <a:bodyPr rtlCol="0" anchor="ctr"/>
          <a:lstStyle/>
          <a:p>
            <a:endParaRPr lang="en-US" sz="1200" dirty="0"/>
          </a:p>
        </p:txBody>
      </p:sp>
      <p:sp>
        <p:nvSpPr>
          <p:cNvPr id="34" name="Freeform: Shape 45">
            <a:extLst>
              <a:ext uri="{FF2B5EF4-FFF2-40B4-BE49-F238E27FC236}">
                <a16:creationId xmlns:a16="http://schemas.microsoft.com/office/drawing/2014/main" id="{D531F903-AA45-825B-2071-5525ECD65376}"/>
              </a:ext>
            </a:extLst>
          </p:cNvPr>
          <p:cNvSpPr/>
          <p:nvPr/>
        </p:nvSpPr>
        <p:spPr>
          <a:xfrm>
            <a:off x="5388574" y="4055209"/>
            <a:ext cx="599975" cy="594302"/>
          </a:xfrm>
          <a:custGeom>
            <a:avLst/>
            <a:gdLst>
              <a:gd name="connsiteX0" fmla="*/ 599122 w 812244"/>
              <a:gd name="connsiteY0" fmla="*/ 310217 h 804564"/>
              <a:gd name="connsiteX1" fmla="*/ 569595 w 812244"/>
              <a:gd name="connsiteY1" fmla="*/ 240685 h 804564"/>
              <a:gd name="connsiteX2" fmla="*/ 500063 w 812244"/>
              <a:gd name="connsiteY2" fmla="*/ 212110 h 804564"/>
              <a:gd name="connsiteX3" fmla="*/ 499110 w 812244"/>
              <a:gd name="connsiteY3" fmla="*/ 212110 h 804564"/>
              <a:gd name="connsiteX4" fmla="*/ 429577 w 812244"/>
              <a:gd name="connsiteY4" fmla="*/ 241637 h 804564"/>
              <a:gd name="connsiteX5" fmla="*/ 401002 w 812244"/>
              <a:gd name="connsiteY5" fmla="*/ 311170 h 804564"/>
              <a:gd name="connsiteX6" fmla="*/ 382905 w 812244"/>
              <a:gd name="connsiteY6" fmla="*/ 329267 h 804564"/>
              <a:gd name="connsiteX7" fmla="*/ 382905 w 812244"/>
              <a:gd name="connsiteY7" fmla="*/ 329267 h 804564"/>
              <a:gd name="connsiteX8" fmla="*/ 364808 w 812244"/>
              <a:gd name="connsiteY8" fmla="*/ 311170 h 804564"/>
              <a:gd name="connsiteX9" fmla="*/ 403860 w 812244"/>
              <a:gd name="connsiteY9" fmla="*/ 215920 h 804564"/>
              <a:gd name="connsiteX10" fmla="*/ 498158 w 812244"/>
              <a:gd name="connsiteY10" fmla="*/ 175915 h 804564"/>
              <a:gd name="connsiteX11" fmla="*/ 593408 w 812244"/>
              <a:gd name="connsiteY11" fmla="*/ 214967 h 804564"/>
              <a:gd name="connsiteX12" fmla="*/ 633413 w 812244"/>
              <a:gd name="connsiteY12" fmla="*/ 309265 h 804564"/>
              <a:gd name="connsiteX13" fmla="*/ 500063 w 812244"/>
              <a:gd name="connsiteY13" fmla="*/ 444520 h 804564"/>
              <a:gd name="connsiteX14" fmla="*/ 500063 w 812244"/>
              <a:gd name="connsiteY14" fmla="*/ 444520 h 804564"/>
              <a:gd name="connsiteX15" fmla="*/ 481965 w 812244"/>
              <a:gd name="connsiteY15" fmla="*/ 426422 h 804564"/>
              <a:gd name="connsiteX16" fmla="*/ 500063 w 812244"/>
              <a:gd name="connsiteY16" fmla="*/ 408325 h 804564"/>
              <a:gd name="connsiteX17" fmla="*/ 599122 w 812244"/>
              <a:gd name="connsiteY17" fmla="*/ 310217 h 804564"/>
              <a:gd name="connsiteX18" fmla="*/ 808672 w 812244"/>
              <a:gd name="connsiteY18" fmla="*/ 207347 h 804564"/>
              <a:gd name="connsiteX19" fmla="*/ 791527 w 812244"/>
              <a:gd name="connsiteY19" fmla="*/ 167342 h 804564"/>
              <a:gd name="connsiteX20" fmla="*/ 734377 w 812244"/>
              <a:gd name="connsiteY20" fmla="*/ 143530 h 804564"/>
              <a:gd name="connsiteX21" fmla="*/ 710565 w 812244"/>
              <a:gd name="connsiteY21" fmla="*/ 153055 h 804564"/>
              <a:gd name="connsiteX22" fmla="*/ 659130 w 812244"/>
              <a:gd name="connsiteY22" fmla="*/ 101620 h 804564"/>
              <a:gd name="connsiteX23" fmla="*/ 668655 w 812244"/>
              <a:gd name="connsiteY23" fmla="*/ 77807 h 804564"/>
              <a:gd name="connsiteX24" fmla="*/ 644843 w 812244"/>
              <a:gd name="connsiteY24" fmla="*/ 20657 h 804564"/>
              <a:gd name="connsiteX25" fmla="*/ 604838 w 812244"/>
              <a:gd name="connsiteY25" fmla="*/ 3512 h 804564"/>
              <a:gd name="connsiteX26" fmla="*/ 547688 w 812244"/>
              <a:gd name="connsiteY26" fmla="*/ 27325 h 804564"/>
              <a:gd name="connsiteX27" fmla="*/ 538163 w 812244"/>
              <a:gd name="connsiteY27" fmla="*/ 51137 h 804564"/>
              <a:gd name="connsiteX28" fmla="*/ 464820 w 812244"/>
              <a:gd name="connsiteY28" fmla="*/ 51137 h 804564"/>
              <a:gd name="connsiteX29" fmla="*/ 455295 w 812244"/>
              <a:gd name="connsiteY29" fmla="*/ 27325 h 804564"/>
              <a:gd name="connsiteX30" fmla="*/ 398145 w 812244"/>
              <a:gd name="connsiteY30" fmla="*/ 3512 h 804564"/>
              <a:gd name="connsiteX31" fmla="*/ 358140 w 812244"/>
              <a:gd name="connsiteY31" fmla="*/ 20657 h 804564"/>
              <a:gd name="connsiteX32" fmla="*/ 334327 w 812244"/>
              <a:gd name="connsiteY32" fmla="*/ 44470 h 804564"/>
              <a:gd name="connsiteX33" fmla="*/ 334327 w 812244"/>
              <a:gd name="connsiteY33" fmla="*/ 77807 h 804564"/>
              <a:gd name="connsiteX34" fmla="*/ 343852 w 812244"/>
              <a:gd name="connsiteY34" fmla="*/ 101620 h 804564"/>
              <a:gd name="connsiteX35" fmla="*/ 292417 w 812244"/>
              <a:gd name="connsiteY35" fmla="*/ 153055 h 804564"/>
              <a:gd name="connsiteX36" fmla="*/ 268605 w 812244"/>
              <a:gd name="connsiteY36" fmla="*/ 143530 h 804564"/>
              <a:gd name="connsiteX37" fmla="*/ 235267 w 812244"/>
              <a:gd name="connsiteY37" fmla="*/ 143530 h 804564"/>
              <a:gd name="connsiteX38" fmla="*/ 211455 w 812244"/>
              <a:gd name="connsiteY38" fmla="*/ 167342 h 804564"/>
              <a:gd name="connsiteX39" fmla="*/ 194310 w 812244"/>
              <a:gd name="connsiteY39" fmla="*/ 207347 h 804564"/>
              <a:gd name="connsiteX40" fmla="*/ 218122 w 812244"/>
              <a:gd name="connsiteY40" fmla="*/ 264497 h 804564"/>
              <a:gd name="connsiteX41" fmla="*/ 255270 w 812244"/>
              <a:gd name="connsiteY41" fmla="*/ 279737 h 804564"/>
              <a:gd name="connsiteX42" fmla="*/ 278130 w 812244"/>
              <a:gd name="connsiteY42" fmla="*/ 270212 h 804564"/>
              <a:gd name="connsiteX43" fmla="*/ 268605 w 812244"/>
              <a:gd name="connsiteY43" fmla="*/ 247352 h 804564"/>
              <a:gd name="connsiteX44" fmla="*/ 231458 w 812244"/>
              <a:gd name="connsiteY44" fmla="*/ 232112 h 804564"/>
              <a:gd name="connsiteX45" fmla="*/ 226695 w 812244"/>
              <a:gd name="connsiteY45" fmla="*/ 227350 h 804564"/>
              <a:gd name="connsiteX46" fmla="*/ 226695 w 812244"/>
              <a:gd name="connsiteY46" fmla="*/ 220682 h 804564"/>
              <a:gd name="connsiteX47" fmla="*/ 243840 w 812244"/>
              <a:gd name="connsiteY47" fmla="*/ 180677 h 804564"/>
              <a:gd name="connsiteX48" fmla="*/ 248602 w 812244"/>
              <a:gd name="connsiteY48" fmla="*/ 175915 h 804564"/>
              <a:gd name="connsiteX49" fmla="*/ 255270 w 812244"/>
              <a:gd name="connsiteY49" fmla="*/ 175915 h 804564"/>
              <a:gd name="connsiteX50" fmla="*/ 292417 w 812244"/>
              <a:gd name="connsiteY50" fmla="*/ 191155 h 804564"/>
              <a:gd name="connsiteX51" fmla="*/ 314325 w 812244"/>
              <a:gd name="connsiteY51" fmla="*/ 184487 h 804564"/>
              <a:gd name="connsiteX52" fmla="*/ 376238 w 812244"/>
              <a:gd name="connsiteY52" fmla="*/ 122575 h 804564"/>
              <a:gd name="connsiteX53" fmla="*/ 382905 w 812244"/>
              <a:gd name="connsiteY53" fmla="*/ 100667 h 804564"/>
              <a:gd name="connsiteX54" fmla="*/ 367665 w 812244"/>
              <a:gd name="connsiteY54" fmla="*/ 63520 h 804564"/>
              <a:gd name="connsiteX55" fmla="*/ 367665 w 812244"/>
              <a:gd name="connsiteY55" fmla="*/ 56852 h 804564"/>
              <a:gd name="connsiteX56" fmla="*/ 372427 w 812244"/>
              <a:gd name="connsiteY56" fmla="*/ 52090 h 804564"/>
              <a:gd name="connsiteX57" fmla="*/ 412433 w 812244"/>
              <a:gd name="connsiteY57" fmla="*/ 34945 h 804564"/>
              <a:gd name="connsiteX58" fmla="*/ 422910 w 812244"/>
              <a:gd name="connsiteY58" fmla="*/ 39707 h 804564"/>
              <a:gd name="connsiteX59" fmla="*/ 438150 w 812244"/>
              <a:gd name="connsiteY59" fmla="*/ 76855 h 804564"/>
              <a:gd name="connsiteX60" fmla="*/ 458152 w 812244"/>
              <a:gd name="connsiteY60" fmla="*/ 87332 h 804564"/>
              <a:gd name="connsiteX61" fmla="*/ 545783 w 812244"/>
              <a:gd name="connsiteY61" fmla="*/ 87332 h 804564"/>
              <a:gd name="connsiteX62" fmla="*/ 565785 w 812244"/>
              <a:gd name="connsiteY62" fmla="*/ 76855 h 804564"/>
              <a:gd name="connsiteX63" fmla="*/ 581025 w 812244"/>
              <a:gd name="connsiteY63" fmla="*/ 39707 h 804564"/>
              <a:gd name="connsiteX64" fmla="*/ 591502 w 812244"/>
              <a:gd name="connsiteY64" fmla="*/ 34945 h 804564"/>
              <a:gd name="connsiteX65" fmla="*/ 631508 w 812244"/>
              <a:gd name="connsiteY65" fmla="*/ 52090 h 804564"/>
              <a:gd name="connsiteX66" fmla="*/ 636270 w 812244"/>
              <a:gd name="connsiteY66" fmla="*/ 62567 h 804564"/>
              <a:gd name="connsiteX67" fmla="*/ 621030 w 812244"/>
              <a:gd name="connsiteY67" fmla="*/ 99715 h 804564"/>
              <a:gd name="connsiteX68" fmla="*/ 627697 w 812244"/>
              <a:gd name="connsiteY68" fmla="*/ 121622 h 804564"/>
              <a:gd name="connsiteX69" fmla="*/ 689610 w 812244"/>
              <a:gd name="connsiteY69" fmla="*/ 183535 h 804564"/>
              <a:gd name="connsiteX70" fmla="*/ 711518 w 812244"/>
              <a:gd name="connsiteY70" fmla="*/ 190202 h 804564"/>
              <a:gd name="connsiteX71" fmla="*/ 748665 w 812244"/>
              <a:gd name="connsiteY71" fmla="*/ 174962 h 804564"/>
              <a:gd name="connsiteX72" fmla="*/ 759143 w 812244"/>
              <a:gd name="connsiteY72" fmla="*/ 179725 h 804564"/>
              <a:gd name="connsiteX73" fmla="*/ 776288 w 812244"/>
              <a:gd name="connsiteY73" fmla="*/ 219730 h 804564"/>
              <a:gd name="connsiteX74" fmla="*/ 771525 w 812244"/>
              <a:gd name="connsiteY74" fmla="*/ 230207 h 804564"/>
              <a:gd name="connsiteX75" fmla="*/ 734377 w 812244"/>
              <a:gd name="connsiteY75" fmla="*/ 245447 h 804564"/>
              <a:gd name="connsiteX76" fmla="*/ 723900 w 812244"/>
              <a:gd name="connsiteY76" fmla="*/ 265450 h 804564"/>
              <a:gd name="connsiteX77" fmla="*/ 723900 w 812244"/>
              <a:gd name="connsiteY77" fmla="*/ 353080 h 804564"/>
              <a:gd name="connsiteX78" fmla="*/ 734377 w 812244"/>
              <a:gd name="connsiteY78" fmla="*/ 373082 h 804564"/>
              <a:gd name="connsiteX79" fmla="*/ 771525 w 812244"/>
              <a:gd name="connsiteY79" fmla="*/ 388322 h 804564"/>
              <a:gd name="connsiteX80" fmla="*/ 776288 w 812244"/>
              <a:gd name="connsiteY80" fmla="*/ 398800 h 804564"/>
              <a:gd name="connsiteX81" fmla="*/ 759143 w 812244"/>
              <a:gd name="connsiteY81" fmla="*/ 438805 h 804564"/>
              <a:gd name="connsiteX82" fmla="*/ 754380 w 812244"/>
              <a:gd name="connsiteY82" fmla="*/ 443567 h 804564"/>
              <a:gd name="connsiteX83" fmla="*/ 747713 w 812244"/>
              <a:gd name="connsiteY83" fmla="*/ 443567 h 804564"/>
              <a:gd name="connsiteX84" fmla="*/ 710565 w 812244"/>
              <a:gd name="connsiteY84" fmla="*/ 428327 h 804564"/>
              <a:gd name="connsiteX85" fmla="*/ 688658 w 812244"/>
              <a:gd name="connsiteY85" fmla="*/ 434995 h 804564"/>
              <a:gd name="connsiteX86" fmla="*/ 626745 w 812244"/>
              <a:gd name="connsiteY86" fmla="*/ 496907 h 804564"/>
              <a:gd name="connsiteX87" fmla="*/ 620077 w 812244"/>
              <a:gd name="connsiteY87" fmla="*/ 518815 h 804564"/>
              <a:gd name="connsiteX88" fmla="*/ 635318 w 812244"/>
              <a:gd name="connsiteY88" fmla="*/ 555962 h 804564"/>
              <a:gd name="connsiteX89" fmla="*/ 630555 w 812244"/>
              <a:gd name="connsiteY89" fmla="*/ 566440 h 804564"/>
              <a:gd name="connsiteX90" fmla="*/ 590550 w 812244"/>
              <a:gd name="connsiteY90" fmla="*/ 583585 h 804564"/>
              <a:gd name="connsiteX91" fmla="*/ 583883 w 812244"/>
              <a:gd name="connsiteY91" fmla="*/ 583585 h 804564"/>
              <a:gd name="connsiteX92" fmla="*/ 579120 w 812244"/>
              <a:gd name="connsiteY92" fmla="*/ 578822 h 804564"/>
              <a:gd name="connsiteX93" fmla="*/ 563880 w 812244"/>
              <a:gd name="connsiteY93" fmla="*/ 541675 h 804564"/>
              <a:gd name="connsiteX94" fmla="*/ 541020 w 812244"/>
              <a:gd name="connsiteY94" fmla="*/ 532150 h 804564"/>
              <a:gd name="connsiteX95" fmla="*/ 531495 w 812244"/>
              <a:gd name="connsiteY95" fmla="*/ 555010 h 804564"/>
              <a:gd name="connsiteX96" fmla="*/ 546735 w 812244"/>
              <a:gd name="connsiteY96" fmla="*/ 592157 h 804564"/>
              <a:gd name="connsiteX97" fmla="*/ 570547 w 812244"/>
              <a:gd name="connsiteY97" fmla="*/ 615970 h 804564"/>
              <a:gd name="connsiteX98" fmla="*/ 587693 w 812244"/>
              <a:gd name="connsiteY98" fmla="*/ 619780 h 804564"/>
              <a:gd name="connsiteX99" fmla="*/ 604838 w 812244"/>
              <a:gd name="connsiteY99" fmla="*/ 615970 h 804564"/>
              <a:gd name="connsiteX100" fmla="*/ 644843 w 812244"/>
              <a:gd name="connsiteY100" fmla="*/ 598825 h 804564"/>
              <a:gd name="connsiteX101" fmla="*/ 668655 w 812244"/>
              <a:gd name="connsiteY101" fmla="*/ 541675 h 804564"/>
              <a:gd name="connsiteX102" fmla="*/ 659130 w 812244"/>
              <a:gd name="connsiteY102" fmla="*/ 517862 h 804564"/>
              <a:gd name="connsiteX103" fmla="*/ 710565 w 812244"/>
              <a:gd name="connsiteY103" fmla="*/ 466427 h 804564"/>
              <a:gd name="connsiteX104" fmla="*/ 734377 w 812244"/>
              <a:gd name="connsiteY104" fmla="*/ 475952 h 804564"/>
              <a:gd name="connsiteX105" fmla="*/ 767715 w 812244"/>
              <a:gd name="connsiteY105" fmla="*/ 475952 h 804564"/>
              <a:gd name="connsiteX106" fmla="*/ 791527 w 812244"/>
              <a:gd name="connsiteY106" fmla="*/ 452140 h 804564"/>
              <a:gd name="connsiteX107" fmla="*/ 808672 w 812244"/>
              <a:gd name="connsiteY107" fmla="*/ 412135 h 804564"/>
              <a:gd name="connsiteX108" fmla="*/ 808672 w 812244"/>
              <a:gd name="connsiteY108" fmla="*/ 378797 h 804564"/>
              <a:gd name="connsiteX109" fmla="*/ 784860 w 812244"/>
              <a:gd name="connsiteY109" fmla="*/ 354985 h 804564"/>
              <a:gd name="connsiteX110" fmla="*/ 761047 w 812244"/>
              <a:gd name="connsiteY110" fmla="*/ 345460 h 804564"/>
              <a:gd name="connsiteX111" fmla="*/ 761047 w 812244"/>
              <a:gd name="connsiteY111" fmla="*/ 272117 h 804564"/>
              <a:gd name="connsiteX112" fmla="*/ 784860 w 812244"/>
              <a:gd name="connsiteY112" fmla="*/ 262592 h 804564"/>
              <a:gd name="connsiteX113" fmla="*/ 808672 w 812244"/>
              <a:gd name="connsiteY113" fmla="*/ 207347 h 804564"/>
              <a:gd name="connsiteX114" fmla="*/ 340042 w 812244"/>
              <a:gd name="connsiteY114" fmla="*/ 562630 h 804564"/>
              <a:gd name="connsiteX115" fmla="*/ 241935 w 812244"/>
              <a:gd name="connsiteY115" fmla="*/ 660737 h 804564"/>
              <a:gd name="connsiteX116" fmla="*/ 143827 w 812244"/>
              <a:gd name="connsiteY116" fmla="*/ 562630 h 804564"/>
              <a:gd name="connsiteX117" fmla="*/ 241935 w 812244"/>
              <a:gd name="connsiteY117" fmla="*/ 464522 h 804564"/>
              <a:gd name="connsiteX118" fmla="*/ 340042 w 812244"/>
              <a:gd name="connsiteY118" fmla="*/ 562630 h 804564"/>
              <a:gd name="connsiteX119" fmla="*/ 304800 w 812244"/>
              <a:gd name="connsiteY119" fmla="*/ 562630 h 804564"/>
              <a:gd name="connsiteX120" fmla="*/ 241935 w 812244"/>
              <a:gd name="connsiteY120" fmla="*/ 499765 h 804564"/>
              <a:gd name="connsiteX121" fmla="*/ 179070 w 812244"/>
              <a:gd name="connsiteY121" fmla="*/ 562630 h 804564"/>
              <a:gd name="connsiteX122" fmla="*/ 241935 w 812244"/>
              <a:gd name="connsiteY122" fmla="*/ 625495 h 804564"/>
              <a:gd name="connsiteX123" fmla="*/ 304800 w 812244"/>
              <a:gd name="connsiteY123" fmla="*/ 562630 h 804564"/>
              <a:gd name="connsiteX124" fmla="*/ 430530 w 812244"/>
              <a:gd name="connsiteY124" fmla="*/ 615970 h 804564"/>
              <a:gd name="connsiteX125" fmla="*/ 412433 w 812244"/>
              <a:gd name="connsiteY125" fmla="*/ 659785 h 804564"/>
              <a:gd name="connsiteX126" fmla="*/ 422910 w 812244"/>
              <a:gd name="connsiteY126" fmla="*/ 670262 h 804564"/>
              <a:gd name="connsiteX127" fmla="*/ 433388 w 812244"/>
              <a:gd name="connsiteY127" fmla="*/ 695980 h 804564"/>
              <a:gd name="connsiteX128" fmla="*/ 422910 w 812244"/>
              <a:gd name="connsiteY128" fmla="*/ 721697 h 804564"/>
              <a:gd name="connsiteX129" fmla="*/ 400050 w 812244"/>
              <a:gd name="connsiteY129" fmla="*/ 744557 h 804564"/>
              <a:gd name="connsiteX130" fmla="*/ 374333 w 812244"/>
              <a:gd name="connsiteY130" fmla="*/ 755035 h 804564"/>
              <a:gd name="connsiteX131" fmla="*/ 348615 w 812244"/>
              <a:gd name="connsiteY131" fmla="*/ 744557 h 804564"/>
              <a:gd name="connsiteX132" fmla="*/ 338138 w 812244"/>
              <a:gd name="connsiteY132" fmla="*/ 734080 h 804564"/>
              <a:gd name="connsiteX133" fmla="*/ 294322 w 812244"/>
              <a:gd name="connsiteY133" fmla="*/ 752177 h 804564"/>
              <a:gd name="connsiteX134" fmla="*/ 294322 w 812244"/>
              <a:gd name="connsiteY134" fmla="*/ 767417 h 804564"/>
              <a:gd name="connsiteX135" fmla="*/ 257175 w 812244"/>
              <a:gd name="connsiteY135" fmla="*/ 804565 h 804564"/>
              <a:gd name="connsiteX136" fmla="*/ 225742 w 812244"/>
              <a:gd name="connsiteY136" fmla="*/ 804565 h 804564"/>
              <a:gd name="connsiteX137" fmla="*/ 188595 w 812244"/>
              <a:gd name="connsiteY137" fmla="*/ 767417 h 804564"/>
              <a:gd name="connsiteX138" fmla="*/ 188595 w 812244"/>
              <a:gd name="connsiteY138" fmla="*/ 752177 h 804564"/>
              <a:gd name="connsiteX139" fmla="*/ 144780 w 812244"/>
              <a:gd name="connsiteY139" fmla="*/ 734080 h 804564"/>
              <a:gd name="connsiteX140" fmla="*/ 134302 w 812244"/>
              <a:gd name="connsiteY140" fmla="*/ 744557 h 804564"/>
              <a:gd name="connsiteX141" fmla="*/ 108585 w 812244"/>
              <a:gd name="connsiteY141" fmla="*/ 755035 h 804564"/>
              <a:gd name="connsiteX142" fmla="*/ 82867 w 812244"/>
              <a:gd name="connsiteY142" fmla="*/ 744557 h 804564"/>
              <a:gd name="connsiteX143" fmla="*/ 60008 w 812244"/>
              <a:gd name="connsiteY143" fmla="*/ 721697 h 804564"/>
              <a:gd name="connsiteX144" fmla="*/ 60008 w 812244"/>
              <a:gd name="connsiteY144" fmla="*/ 669310 h 804564"/>
              <a:gd name="connsiteX145" fmla="*/ 70485 w 812244"/>
              <a:gd name="connsiteY145" fmla="*/ 658832 h 804564"/>
              <a:gd name="connsiteX146" fmla="*/ 52388 w 812244"/>
              <a:gd name="connsiteY146" fmla="*/ 615017 h 804564"/>
              <a:gd name="connsiteX147" fmla="*/ 37147 w 812244"/>
              <a:gd name="connsiteY147" fmla="*/ 615017 h 804564"/>
              <a:gd name="connsiteX148" fmla="*/ 0 w 812244"/>
              <a:gd name="connsiteY148" fmla="*/ 577870 h 804564"/>
              <a:gd name="connsiteX149" fmla="*/ 0 w 812244"/>
              <a:gd name="connsiteY149" fmla="*/ 546437 h 804564"/>
              <a:gd name="connsiteX150" fmla="*/ 37147 w 812244"/>
              <a:gd name="connsiteY150" fmla="*/ 509290 h 804564"/>
              <a:gd name="connsiteX151" fmla="*/ 52388 w 812244"/>
              <a:gd name="connsiteY151" fmla="*/ 509290 h 804564"/>
              <a:gd name="connsiteX152" fmla="*/ 70485 w 812244"/>
              <a:gd name="connsiteY152" fmla="*/ 465475 h 804564"/>
              <a:gd name="connsiteX153" fmla="*/ 60008 w 812244"/>
              <a:gd name="connsiteY153" fmla="*/ 454997 h 804564"/>
              <a:gd name="connsiteX154" fmla="*/ 60008 w 812244"/>
              <a:gd name="connsiteY154" fmla="*/ 402610 h 804564"/>
              <a:gd name="connsiteX155" fmla="*/ 82867 w 812244"/>
              <a:gd name="connsiteY155" fmla="*/ 379750 h 804564"/>
              <a:gd name="connsiteX156" fmla="*/ 108585 w 812244"/>
              <a:gd name="connsiteY156" fmla="*/ 369272 h 804564"/>
              <a:gd name="connsiteX157" fmla="*/ 134302 w 812244"/>
              <a:gd name="connsiteY157" fmla="*/ 379750 h 804564"/>
              <a:gd name="connsiteX158" fmla="*/ 144780 w 812244"/>
              <a:gd name="connsiteY158" fmla="*/ 390227 h 804564"/>
              <a:gd name="connsiteX159" fmla="*/ 188595 w 812244"/>
              <a:gd name="connsiteY159" fmla="*/ 372130 h 804564"/>
              <a:gd name="connsiteX160" fmla="*/ 188595 w 812244"/>
              <a:gd name="connsiteY160" fmla="*/ 356890 h 804564"/>
              <a:gd name="connsiteX161" fmla="*/ 225742 w 812244"/>
              <a:gd name="connsiteY161" fmla="*/ 319742 h 804564"/>
              <a:gd name="connsiteX162" fmla="*/ 257175 w 812244"/>
              <a:gd name="connsiteY162" fmla="*/ 319742 h 804564"/>
              <a:gd name="connsiteX163" fmla="*/ 294322 w 812244"/>
              <a:gd name="connsiteY163" fmla="*/ 356890 h 804564"/>
              <a:gd name="connsiteX164" fmla="*/ 294322 w 812244"/>
              <a:gd name="connsiteY164" fmla="*/ 372130 h 804564"/>
              <a:gd name="connsiteX165" fmla="*/ 338138 w 812244"/>
              <a:gd name="connsiteY165" fmla="*/ 390227 h 804564"/>
              <a:gd name="connsiteX166" fmla="*/ 348615 w 812244"/>
              <a:gd name="connsiteY166" fmla="*/ 379750 h 804564"/>
              <a:gd name="connsiteX167" fmla="*/ 374333 w 812244"/>
              <a:gd name="connsiteY167" fmla="*/ 369272 h 804564"/>
              <a:gd name="connsiteX168" fmla="*/ 400050 w 812244"/>
              <a:gd name="connsiteY168" fmla="*/ 379750 h 804564"/>
              <a:gd name="connsiteX169" fmla="*/ 422910 w 812244"/>
              <a:gd name="connsiteY169" fmla="*/ 402610 h 804564"/>
              <a:gd name="connsiteX170" fmla="*/ 433388 w 812244"/>
              <a:gd name="connsiteY170" fmla="*/ 428327 h 804564"/>
              <a:gd name="connsiteX171" fmla="*/ 422910 w 812244"/>
              <a:gd name="connsiteY171" fmla="*/ 454045 h 804564"/>
              <a:gd name="connsiteX172" fmla="*/ 412433 w 812244"/>
              <a:gd name="connsiteY172" fmla="*/ 464522 h 804564"/>
              <a:gd name="connsiteX173" fmla="*/ 430530 w 812244"/>
              <a:gd name="connsiteY173" fmla="*/ 508337 h 804564"/>
              <a:gd name="connsiteX174" fmla="*/ 445770 w 812244"/>
              <a:gd name="connsiteY174" fmla="*/ 508337 h 804564"/>
              <a:gd name="connsiteX175" fmla="*/ 482917 w 812244"/>
              <a:gd name="connsiteY175" fmla="*/ 545485 h 804564"/>
              <a:gd name="connsiteX176" fmla="*/ 482917 w 812244"/>
              <a:gd name="connsiteY176" fmla="*/ 576917 h 804564"/>
              <a:gd name="connsiteX177" fmla="*/ 445770 w 812244"/>
              <a:gd name="connsiteY177" fmla="*/ 614065 h 804564"/>
              <a:gd name="connsiteX178" fmla="*/ 430530 w 812244"/>
              <a:gd name="connsiteY178" fmla="*/ 614065 h 804564"/>
              <a:gd name="connsiteX179" fmla="*/ 416242 w 812244"/>
              <a:gd name="connsiteY179" fmla="*/ 579775 h 804564"/>
              <a:gd name="connsiteX180" fmla="*/ 445770 w 812244"/>
              <a:gd name="connsiteY180" fmla="*/ 579775 h 804564"/>
              <a:gd name="connsiteX181" fmla="*/ 446722 w 812244"/>
              <a:gd name="connsiteY181" fmla="*/ 578822 h 804564"/>
              <a:gd name="connsiteX182" fmla="*/ 446722 w 812244"/>
              <a:gd name="connsiteY182" fmla="*/ 547390 h 804564"/>
              <a:gd name="connsiteX183" fmla="*/ 445770 w 812244"/>
              <a:gd name="connsiteY183" fmla="*/ 546437 h 804564"/>
              <a:gd name="connsiteX184" fmla="*/ 416242 w 812244"/>
              <a:gd name="connsiteY184" fmla="*/ 546437 h 804564"/>
              <a:gd name="connsiteX185" fmla="*/ 399097 w 812244"/>
              <a:gd name="connsiteY185" fmla="*/ 532150 h 804564"/>
              <a:gd name="connsiteX186" fmla="*/ 375285 w 812244"/>
              <a:gd name="connsiteY186" fmla="*/ 475000 h 804564"/>
              <a:gd name="connsiteX187" fmla="*/ 377190 w 812244"/>
              <a:gd name="connsiteY187" fmla="*/ 452140 h 804564"/>
              <a:gd name="connsiteX188" fmla="*/ 398145 w 812244"/>
              <a:gd name="connsiteY188" fmla="*/ 431185 h 804564"/>
              <a:gd name="connsiteX189" fmla="*/ 398145 w 812244"/>
              <a:gd name="connsiteY189" fmla="*/ 430232 h 804564"/>
              <a:gd name="connsiteX190" fmla="*/ 398145 w 812244"/>
              <a:gd name="connsiteY190" fmla="*/ 429280 h 804564"/>
              <a:gd name="connsiteX191" fmla="*/ 375285 w 812244"/>
              <a:gd name="connsiteY191" fmla="*/ 406420 h 804564"/>
              <a:gd name="connsiteX192" fmla="*/ 373380 w 812244"/>
              <a:gd name="connsiteY192" fmla="*/ 406420 h 804564"/>
              <a:gd name="connsiteX193" fmla="*/ 352425 w 812244"/>
              <a:gd name="connsiteY193" fmla="*/ 427375 h 804564"/>
              <a:gd name="connsiteX194" fmla="*/ 329565 w 812244"/>
              <a:gd name="connsiteY194" fmla="*/ 429280 h 804564"/>
              <a:gd name="connsiteX195" fmla="*/ 272415 w 812244"/>
              <a:gd name="connsiteY195" fmla="*/ 405467 h 804564"/>
              <a:gd name="connsiteX196" fmla="*/ 258127 w 812244"/>
              <a:gd name="connsiteY196" fmla="*/ 388322 h 804564"/>
              <a:gd name="connsiteX197" fmla="*/ 258127 w 812244"/>
              <a:gd name="connsiteY197" fmla="*/ 358795 h 804564"/>
              <a:gd name="connsiteX198" fmla="*/ 257175 w 812244"/>
              <a:gd name="connsiteY198" fmla="*/ 357842 h 804564"/>
              <a:gd name="connsiteX199" fmla="*/ 225742 w 812244"/>
              <a:gd name="connsiteY199" fmla="*/ 357842 h 804564"/>
              <a:gd name="connsiteX200" fmla="*/ 224790 w 812244"/>
              <a:gd name="connsiteY200" fmla="*/ 358795 h 804564"/>
              <a:gd name="connsiteX201" fmla="*/ 224790 w 812244"/>
              <a:gd name="connsiteY201" fmla="*/ 388322 h 804564"/>
              <a:gd name="connsiteX202" fmla="*/ 210502 w 812244"/>
              <a:gd name="connsiteY202" fmla="*/ 405467 h 804564"/>
              <a:gd name="connsiteX203" fmla="*/ 153352 w 812244"/>
              <a:gd name="connsiteY203" fmla="*/ 429280 h 804564"/>
              <a:gd name="connsiteX204" fmla="*/ 130492 w 812244"/>
              <a:gd name="connsiteY204" fmla="*/ 427375 h 804564"/>
              <a:gd name="connsiteX205" fmla="*/ 109538 w 812244"/>
              <a:gd name="connsiteY205" fmla="*/ 406420 h 804564"/>
              <a:gd name="connsiteX206" fmla="*/ 107633 w 812244"/>
              <a:gd name="connsiteY206" fmla="*/ 406420 h 804564"/>
              <a:gd name="connsiteX207" fmla="*/ 84772 w 812244"/>
              <a:gd name="connsiteY207" fmla="*/ 429280 h 804564"/>
              <a:gd name="connsiteX208" fmla="*/ 84772 w 812244"/>
              <a:gd name="connsiteY208" fmla="*/ 431185 h 804564"/>
              <a:gd name="connsiteX209" fmla="*/ 105727 w 812244"/>
              <a:gd name="connsiteY209" fmla="*/ 452140 h 804564"/>
              <a:gd name="connsiteX210" fmla="*/ 107633 w 812244"/>
              <a:gd name="connsiteY210" fmla="*/ 475000 h 804564"/>
              <a:gd name="connsiteX211" fmla="*/ 83820 w 812244"/>
              <a:gd name="connsiteY211" fmla="*/ 532150 h 804564"/>
              <a:gd name="connsiteX212" fmla="*/ 66675 w 812244"/>
              <a:gd name="connsiteY212" fmla="*/ 546437 h 804564"/>
              <a:gd name="connsiteX213" fmla="*/ 37147 w 812244"/>
              <a:gd name="connsiteY213" fmla="*/ 546437 h 804564"/>
              <a:gd name="connsiteX214" fmla="*/ 36195 w 812244"/>
              <a:gd name="connsiteY214" fmla="*/ 547390 h 804564"/>
              <a:gd name="connsiteX215" fmla="*/ 36195 w 812244"/>
              <a:gd name="connsiteY215" fmla="*/ 578822 h 804564"/>
              <a:gd name="connsiteX216" fmla="*/ 37147 w 812244"/>
              <a:gd name="connsiteY216" fmla="*/ 579775 h 804564"/>
              <a:gd name="connsiteX217" fmla="*/ 66675 w 812244"/>
              <a:gd name="connsiteY217" fmla="*/ 579775 h 804564"/>
              <a:gd name="connsiteX218" fmla="*/ 83820 w 812244"/>
              <a:gd name="connsiteY218" fmla="*/ 594062 h 804564"/>
              <a:gd name="connsiteX219" fmla="*/ 107633 w 812244"/>
              <a:gd name="connsiteY219" fmla="*/ 651212 h 804564"/>
              <a:gd name="connsiteX220" fmla="*/ 105727 w 812244"/>
              <a:gd name="connsiteY220" fmla="*/ 674072 h 804564"/>
              <a:gd name="connsiteX221" fmla="*/ 84772 w 812244"/>
              <a:gd name="connsiteY221" fmla="*/ 695027 h 804564"/>
              <a:gd name="connsiteX222" fmla="*/ 84772 w 812244"/>
              <a:gd name="connsiteY222" fmla="*/ 696932 h 804564"/>
              <a:gd name="connsiteX223" fmla="*/ 107633 w 812244"/>
              <a:gd name="connsiteY223" fmla="*/ 719792 h 804564"/>
              <a:gd name="connsiteX224" fmla="*/ 109538 w 812244"/>
              <a:gd name="connsiteY224" fmla="*/ 719792 h 804564"/>
              <a:gd name="connsiteX225" fmla="*/ 130492 w 812244"/>
              <a:gd name="connsiteY225" fmla="*/ 698837 h 804564"/>
              <a:gd name="connsiteX226" fmla="*/ 142875 w 812244"/>
              <a:gd name="connsiteY226" fmla="*/ 694075 h 804564"/>
              <a:gd name="connsiteX227" fmla="*/ 152400 w 812244"/>
              <a:gd name="connsiteY227" fmla="*/ 696932 h 804564"/>
              <a:gd name="connsiteX228" fmla="*/ 209550 w 812244"/>
              <a:gd name="connsiteY228" fmla="*/ 720745 h 804564"/>
              <a:gd name="connsiteX229" fmla="*/ 223838 w 812244"/>
              <a:gd name="connsiteY229" fmla="*/ 737890 h 804564"/>
              <a:gd name="connsiteX230" fmla="*/ 223838 w 812244"/>
              <a:gd name="connsiteY230" fmla="*/ 767417 h 804564"/>
              <a:gd name="connsiteX231" fmla="*/ 224790 w 812244"/>
              <a:gd name="connsiteY231" fmla="*/ 768370 h 804564"/>
              <a:gd name="connsiteX232" fmla="*/ 256222 w 812244"/>
              <a:gd name="connsiteY232" fmla="*/ 768370 h 804564"/>
              <a:gd name="connsiteX233" fmla="*/ 257175 w 812244"/>
              <a:gd name="connsiteY233" fmla="*/ 767417 h 804564"/>
              <a:gd name="connsiteX234" fmla="*/ 257175 w 812244"/>
              <a:gd name="connsiteY234" fmla="*/ 737890 h 804564"/>
              <a:gd name="connsiteX235" fmla="*/ 271463 w 812244"/>
              <a:gd name="connsiteY235" fmla="*/ 720745 h 804564"/>
              <a:gd name="connsiteX236" fmla="*/ 328613 w 812244"/>
              <a:gd name="connsiteY236" fmla="*/ 696932 h 804564"/>
              <a:gd name="connsiteX237" fmla="*/ 351472 w 812244"/>
              <a:gd name="connsiteY237" fmla="*/ 698837 h 804564"/>
              <a:gd name="connsiteX238" fmla="*/ 372427 w 812244"/>
              <a:gd name="connsiteY238" fmla="*/ 719792 h 804564"/>
              <a:gd name="connsiteX239" fmla="*/ 374333 w 812244"/>
              <a:gd name="connsiteY239" fmla="*/ 719792 h 804564"/>
              <a:gd name="connsiteX240" fmla="*/ 397192 w 812244"/>
              <a:gd name="connsiteY240" fmla="*/ 696932 h 804564"/>
              <a:gd name="connsiteX241" fmla="*/ 397192 w 812244"/>
              <a:gd name="connsiteY241" fmla="*/ 695980 h 804564"/>
              <a:gd name="connsiteX242" fmla="*/ 397192 w 812244"/>
              <a:gd name="connsiteY242" fmla="*/ 695027 h 804564"/>
              <a:gd name="connsiteX243" fmla="*/ 376238 w 812244"/>
              <a:gd name="connsiteY243" fmla="*/ 674072 h 804564"/>
              <a:gd name="connsiteX244" fmla="*/ 374333 w 812244"/>
              <a:gd name="connsiteY244" fmla="*/ 651212 h 804564"/>
              <a:gd name="connsiteX245" fmla="*/ 398145 w 812244"/>
              <a:gd name="connsiteY245" fmla="*/ 594062 h 804564"/>
              <a:gd name="connsiteX246" fmla="*/ 416242 w 812244"/>
              <a:gd name="connsiteY246" fmla="*/ 579775 h 80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812244" h="804564">
                <a:moveTo>
                  <a:pt x="599122" y="310217"/>
                </a:moveTo>
                <a:cubicBezTo>
                  <a:pt x="599122" y="283547"/>
                  <a:pt x="588645" y="258782"/>
                  <a:pt x="569595" y="240685"/>
                </a:cubicBezTo>
                <a:cubicBezTo>
                  <a:pt x="551497" y="222587"/>
                  <a:pt x="526733" y="212110"/>
                  <a:pt x="500063" y="212110"/>
                </a:cubicBezTo>
                <a:cubicBezTo>
                  <a:pt x="500063" y="212110"/>
                  <a:pt x="499110" y="212110"/>
                  <a:pt x="499110" y="212110"/>
                </a:cubicBezTo>
                <a:cubicBezTo>
                  <a:pt x="472440" y="212110"/>
                  <a:pt x="447675" y="222587"/>
                  <a:pt x="429577" y="241637"/>
                </a:cubicBezTo>
                <a:cubicBezTo>
                  <a:pt x="411480" y="260687"/>
                  <a:pt x="401002" y="285452"/>
                  <a:pt x="401002" y="311170"/>
                </a:cubicBezTo>
                <a:cubicBezTo>
                  <a:pt x="401002" y="320695"/>
                  <a:pt x="393383" y="329267"/>
                  <a:pt x="382905" y="329267"/>
                </a:cubicBezTo>
                <a:cubicBezTo>
                  <a:pt x="382905" y="329267"/>
                  <a:pt x="382905" y="329267"/>
                  <a:pt x="382905" y="329267"/>
                </a:cubicBezTo>
                <a:cubicBezTo>
                  <a:pt x="373380" y="329267"/>
                  <a:pt x="364808" y="321647"/>
                  <a:pt x="364808" y="311170"/>
                </a:cubicBezTo>
                <a:cubicBezTo>
                  <a:pt x="364808" y="274975"/>
                  <a:pt x="378142" y="241637"/>
                  <a:pt x="403860" y="215920"/>
                </a:cubicBezTo>
                <a:cubicBezTo>
                  <a:pt x="428625" y="190202"/>
                  <a:pt x="462915" y="175915"/>
                  <a:pt x="498158" y="175915"/>
                </a:cubicBezTo>
                <a:cubicBezTo>
                  <a:pt x="533400" y="175915"/>
                  <a:pt x="567690" y="189250"/>
                  <a:pt x="593408" y="214967"/>
                </a:cubicBezTo>
                <a:cubicBezTo>
                  <a:pt x="619125" y="239732"/>
                  <a:pt x="633413" y="274022"/>
                  <a:pt x="633413" y="309265"/>
                </a:cubicBezTo>
                <a:cubicBezTo>
                  <a:pt x="634365" y="383560"/>
                  <a:pt x="574358" y="443567"/>
                  <a:pt x="500063" y="444520"/>
                </a:cubicBezTo>
                <a:cubicBezTo>
                  <a:pt x="500063" y="444520"/>
                  <a:pt x="500063" y="444520"/>
                  <a:pt x="500063" y="444520"/>
                </a:cubicBezTo>
                <a:cubicBezTo>
                  <a:pt x="490538" y="444520"/>
                  <a:pt x="481965" y="436900"/>
                  <a:pt x="481965" y="426422"/>
                </a:cubicBezTo>
                <a:cubicBezTo>
                  <a:pt x="481965" y="416897"/>
                  <a:pt x="489585" y="408325"/>
                  <a:pt x="500063" y="408325"/>
                </a:cubicBezTo>
                <a:cubicBezTo>
                  <a:pt x="556260" y="409277"/>
                  <a:pt x="600075" y="364510"/>
                  <a:pt x="599122" y="310217"/>
                </a:cubicBezTo>
                <a:close/>
                <a:moveTo>
                  <a:pt x="808672" y="207347"/>
                </a:moveTo>
                <a:lnTo>
                  <a:pt x="791527" y="167342"/>
                </a:lnTo>
                <a:cubicBezTo>
                  <a:pt x="782002" y="145435"/>
                  <a:pt x="756285" y="134005"/>
                  <a:pt x="734377" y="143530"/>
                </a:cubicBezTo>
                <a:lnTo>
                  <a:pt x="710565" y="153055"/>
                </a:lnTo>
                <a:cubicBezTo>
                  <a:pt x="696277" y="133052"/>
                  <a:pt x="678180" y="115907"/>
                  <a:pt x="659130" y="101620"/>
                </a:cubicBezTo>
                <a:lnTo>
                  <a:pt x="668655" y="77807"/>
                </a:lnTo>
                <a:cubicBezTo>
                  <a:pt x="678180" y="55900"/>
                  <a:pt x="667702" y="30182"/>
                  <a:pt x="644843" y="20657"/>
                </a:cubicBezTo>
                <a:lnTo>
                  <a:pt x="604838" y="3512"/>
                </a:lnTo>
                <a:cubicBezTo>
                  <a:pt x="582930" y="-6013"/>
                  <a:pt x="557213" y="4465"/>
                  <a:pt x="547688" y="27325"/>
                </a:cubicBezTo>
                <a:lnTo>
                  <a:pt x="538163" y="51137"/>
                </a:lnTo>
                <a:cubicBezTo>
                  <a:pt x="514350" y="47327"/>
                  <a:pt x="489585" y="47327"/>
                  <a:pt x="464820" y="51137"/>
                </a:cubicBezTo>
                <a:lnTo>
                  <a:pt x="455295" y="27325"/>
                </a:lnTo>
                <a:cubicBezTo>
                  <a:pt x="445770" y="5417"/>
                  <a:pt x="420052" y="-6013"/>
                  <a:pt x="398145" y="3512"/>
                </a:cubicBezTo>
                <a:lnTo>
                  <a:pt x="358140" y="20657"/>
                </a:lnTo>
                <a:cubicBezTo>
                  <a:pt x="347663" y="25420"/>
                  <a:pt x="339090" y="33992"/>
                  <a:pt x="334327" y="44470"/>
                </a:cubicBezTo>
                <a:cubicBezTo>
                  <a:pt x="329565" y="54947"/>
                  <a:pt x="329565" y="67330"/>
                  <a:pt x="334327" y="77807"/>
                </a:cubicBezTo>
                <a:lnTo>
                  <a:pt x="343852" y="101620"/>
                </a:lnTo>
                <a:cubicBezTo>
                  <a:pt x="323850" y="115907"/>
                  <a:pt x="306705" y="134005"/>
                  <a:pt x="292417" y="153055"/>
                </a:cubicBezTo>
                <a:lnTo>
                  <a:pt x="268605" y="143530"/>
                </a:lnTo>
                <a:cubicBezTo>
                  <a:pt x="258127" y="138767"/>
                  <a:pt x="245745" y="138767"/>
                  <a:pt x="235267" y="143530"/>
                </a:cubicBezTo>
                <a:cubicBezTo>
                  <a:pt x="224790" y="148292"/>
                  <a:pt x="216217" y="156865"/>
                  <a:pt x="211455" y="167342"/>
                </a:cubicBezTo>
                <a:lnTo>
                  <a:pt x="194310" y="207347"/>
                </a:lnTo>
                <a:cubicBezTo>
                  <a:pt x="184785" y="229255"/>
                  <a:pt x="195263" y="254972"/>
                  <a:pt x="218122" y="264497"/>
                </a:cubicBezTo>
                <a:lnTo>
                  <a:pt x="255270" y="279737"/>
                </a:lnTo>
                <a:cubicBezTo>
                  <a:pt x="264795" y="283547"/>
                  <a:pt x="275272" y="278785"/>
                  <a:pt x="278130" y="270212"/>
                </a:cubicBezTo>
                <a:cubicBezTo>
                  <a:pt x="281940" y="260687"/>
                  <a:pt x="277177" y="250210"/>
                  <a:pt x="268605" y="247352"/>
                </a:cubicBezTo>
                <a:lnTo>
                  <a:pt x="231458" y="232112"/>
                </a:lnTo>
                <a:cubicBezTo>
                  <a:pt x="228600" y="231160"/>
                  <a:pt x="227647" y="229255"/>
                  <a:pt x="226695" y="227350"/>
                </a:cubicBezTo>
                <a:cubicBezTo>
                  <a:pt x="225742" y="226397"/>
                  <a:pt x="225742" y="223540"/>
                  <a:pt x="226695" y="220682"/>
                </a:cubicBezTo>
                <a:lnTo>
                  <a:pt x="243840" y="180677"/>
                </a:lnTo>
                <a:cubicBezTo>
                  <a:pt x="244792" y="177820"/>
                  <a:pt x="246697" y="176867"/>
                  <a:pt x="248602" y="175915"/>
                </a:cubicBezTo>
                <a:cubicBezTo>
                  <a:pt x="249555" y="174962"/>
                  <a:pt x="252413" y="174962"/>
                  <a:pt x="255270" y="175915"/>
                </a:cubicBezTo>
                <a:lnTo>
                  <a:pt x="292417" y="191155"/>
                </a:lnTo>
                <a:cubicBezTo>
                  <a:pt x="300038" y="194012"/>
                  <a:pt x="309563" y="192107"/>
                  <a:pt x="314325" y="184487"/>
                </a:cubicBezTo>
                <a:cubicBezTo>
                  <a:pt x="330517" y="159722"/>
                  <a:pt x="351472" y="138767"/>
                  <a:pt x="376238" y="122575"/>
                </a:cubicBezTo>
                <a:cubicBezTo>
                  <a:pt x="382905" y="117812"/>
                  <a:pt x="385763" y="109240"/>
                  <a:pt x="382905" y="100667"/>
                </a:cubicBezTo>
                <a:lnTo>
                  <a:pt x="367665" y="63520"/>
                </a:lnTo>
                <a:cubicBezTo>
                  <a:pt x="366713" y="60662"/>
                  <a:pt x="366713" y="58757"/>
                  <a:pt x="367665" y="56852"/>
                </a:cubicBezTo>
                <a:cubicBezTo>
                  <a:pt x="368617" y="55900"/>
                  <a:pt x="369570" y="53995"/>
                  <a:pt x="372427" y="52090"/>
                </a:cubicBezTo>
                <a:lnTo>
                  <a:pt x="412433" y="34945"/>
                </a:lnTo>
                <a:cubicBezTo>
                  <a:pt x="416242" y="33040"/>
                  <a:pt x="421005" y="34945"/>
                  <a:pt x="422910" y="39707"/>
                </a:cubicBezTo>
                <a:lnTo>
                  <a:pt x="438150" y="76855"/>
                </a:lnTo>
                <a:cubicBezTo>
                  <a:pt x="441008" y="84475"/>
                  <a:pt x="449580" y="89237"/>
                  <a:pt x="458152" y="87332"/>
                </a:cubicBezTo>
                <a:cubicBezTo>
                  <a:pt x="487680" y="81617"/>
                  <a:pt x="517208" y="81617"/>
                  <a:pt x="545783" y="87332"/>
                </a:cubicBezTo>
                <a:cubicBezTo>
                  <a:pt x="554355" y="89237"/>
                  <a:pt x="562927" y="84475"/>
                  <a:pt x="565785" y="76855"/>
                </a:cubicBezTo>
                <a:lnTo>
                  <a:pt x="581025" y="39707"/>
                </a:lnTo>
                <a:cubicBezTo>
                  <a:pt x="582930" y="35897"/>
                  <a:pt x="587693" y="33992"/>
                  <a:pt x="591502" y="34945"/>
                </a:cubicBezTo>
                <a:lnTo>
                  <a:pt x="631508" y="52090"/>
                </a:lnTo>
                <a:cubicBezTo>
                  <a:pt x="635318" y="53995"/>
                  <a:pt x="637222" y="58757"/>
                  <a:pt x="636270" y="62567"/>
                </a:cubicBezTo>
                <a:lnTo>
                  <a:pt x="621030" y="99715"/>
                </a:lnTo>
                <a:cubicBezTo>
                  <a:pt x="618172" y="107335"/>
                  <a:pt x="620077" y="116860"/>
                  <a:pt x="627697" y="121622"/>
                </a:cubicBezTo>
                <a:cubicBezTo>
                  <a:pt x="652463" y="137815"/>
                  <a:pt x="673418" y="158770"/>
                  <a:pt x="689610" y="183535"/>
                </a:cubicBezTo>
                <a:cubicBezTo>
                  <a:pt x="694372" y="190202"/>
                  <a:pt x="702945" y="193060"/>
                  <a:pt x="711518" y="190202"/>
                </a:cubicBezTo>
                <a:lnTo>
                  <a:pt x="748665" y="174962"/>
                </a:lnTo>
                <a:cubicBezTo>
                  <a:pt x="752475" y="173057"/>
                  <a:pt x="757238" y="174962"/>
                  <a:pt x="759143" y="179725"/>
                </a:cubicBezTo>
                <a:lnTo>
                  <a:pt x="776288" y="219730"/>
                </a:lnTo>
                <a:cubicBezTo>
                  <a:pt x="778193" y="223540"/>
                  <a:pt x="776288" y="228302"/>
                  <a:pt x="771525" y="230207"/>
                </a:cubicBezTo>
                <a:lnTo>
                  <a:pt x="734377" y="245447"/>
                </a:lnTo>
                <a:cubicBezTo>
                  <a:pt x="726758" y="248305"/>
                  <a:pt x="721995" y="256877"/>
                  <a:pt x="723900" y="265450"/>
                </a:cubicBezTo>
                <a:cubicBezTo>
                  <a:pt x="729615" y="294977"/>
                  <a:pt x="729615" y="324505"/>
                  <a:pt x="723900" y="353080"/>
                </a:cubicBezTo>
                <a:cubicBezTo>
                  <a:pt x="721995" y="361652"/>
                  <a:pt x="726758" y="370225"/>
                  <a:pt x="734377" y="373082"/>
                </a:cubicBezTo>
                <a:lnTo>
                  <a:pt x="771525" y="388322"/>
                </a:lnTo>
                <a:cubicBezTo>
                  <a:pt x="775335" y="390227"/>
                  <a:pt x="777240" y="394990"/>
                  <a:pt x="776288" y="398800"/>
                </a:cubicBezTo>
                <a:lnTo>
                  <a:pt x="759143" y="438805"/>
                </a:lnTo>
                <a:cubicBezTo>
                  <a:pt x="758190" y="441662"/>
                  <a:pt x="756285" y="442615"/>
                  <a:pt x="754380" y="443567"/>
                </a:cubicBezTo>
                <a:cubicBezTo>
                  <a:pt x="753427" y="444520"/>
                  <a:pt x="750570" y="444520"/>
                  <a:pt x="747713" y="443567"/>
                </a:cubicBezTo>
                <a:lnTo>
                  <a:pt x="710565" y="428327"/>
                </a:lnTo>
                <a:cubicBezTo>
                  <a:pt x="702945" y="425470"/>
                  <a:pt x="693420" y="427375"/>
                  <a:pt x="688658" y="434995"/>
                </a:cubicBezTo>
                <a:cubicBezTo>
                  <a:pt x="672465" y="459760"/>
                  <a:pt x="651510" y="480715"/>
                  <a:pt x="626745" y="496907"/>
                </a:cubicBezTo>
                <a:cubicBezTo>
                  <a:pt x="620077" y="501670"/>
                  <a:pt x="617220" y="510242"/>
                  <a:pt x="620077" y="518815"/>
                </a:cubicBezTo>
                <a:lnTo>
                  <a:pt x="635318" y="555962"/>
                </a:lnTo>
                <a:cubicBezTo>
                  <a:pt x="637222" y="559772"/>
                  <a:pt x="635318" y="564535"/>
                  <a:pt x="630555" y="566440"/>
                </a:cubicBezTo>
                <a:lnTo>
                  <a:pt x="590550" y="583585"/>
                </a:lnTo>
                <a:cubicBezTo>
                  <a:pt x="587693" y="584537"/>
                  <a:pt x="585788" y="584537"/>
                  <a:pt x="583883" y="583585"/>
                </a:cubicBezTo>
                <a:cubicBezTo>
                  <a:pt x="582930" y="582632"/>
                  <a:pt x="581025" y="581680"/>
                  <a:pt x="579120" y="578822"/>
                </a:cubicBezTo>
                <a:lnTo>
                  <a:pt x="563880" y="541675"/>
                </a:lnTo>
                <a:cubicBezTo>
                  <a:pt x="560070" y="532150"/>
                  <a:pt x="549593" y="528340"/>
                  <a:pt x="541020" y="532150"/>
                </a:cubicBezTo>
                <a:cubicBezTo>
                  <a:pt x="531495" y="535960"/>
                  <a:pt x="527685" y="546437"/>
                  <a:pt x="531495" y="555010"/>
                </a:cubicBezTo>
                <a:lnTo>
                  <a:pt x="546735" y="592157"/>
                </a:lnTo>
                <a:cubicBezTo>
                  <a:pt x="551497" y="602635"/>
                  <a:pt x="560070" y="611207"/>
                  <a:pt x="570547" y="615970"/>
                </a:cubicBezTo>
                <a:cubicBezTo>
                  <a:pt x="576263" y="617875"/>
                  <a:pt x="581977" y="619780"/>
                  <a:pt x="587693" y="619780"/>
                </a:cubicBezTo>
                <a:cubicBezTo>
                  <a:pt x="593408" y="619780"/>
                  <a:pt x="599122" y="618827"/>
                  <a:pt x="604838" y="615970"/>
                </a:cubicBezTo>
                <a:lnTo>
                  <a:pt x="644843" y="598825"/>
                </a:lnTo>
                <a:cubicBezTo>
                  <a:pt x="666750" y="589300"/>
                  <a:pt x="678180" y="563582"/>
                  <a:pt x="668655" y="541675"/>
                </a:cubicBezTo>
                <a:lnTo>
                  <a:pt x="659130" y="517862"/>
                </a:lnTo>
                <a:cubicBezTo>
                  <a:pt x="679133" y="503575"/>
                  <a:pt x="696277" y="485477"/>
                  <a:pt x="710565" y="466427"/>
                </a:cubicBezTo>
                <a:lnTo>
                  <a:pt x="734377" y="475952"/>
                </a:lnTo>
                <a:cubicBezTo>
                  <a:pt x="744855" y="480715"/>
                  <a:pt x="757238" y="480715"/>
                  <a:pt x="767715" y="475952"/>
                </a:cubicBezTo>
                <a:cubicBezTo>
                  <a:pt x="778193" y="471190"/>
                  <a:pt x="786765" y="462617"/>
                  <a:pt x="791527" y="452140"/>
                </a:cubicBezTo>
                <a:lnTo>
                  <a:pt x="808672" y="412135"/>
                </a:lnTo>
                <a:cubicBezTo>
                  <a:pt x="813435" y="401657"/>
                  <a:pt x="813435" y="389275"/>
                  <a:pt x="808672" y="378797"/>
                </a:cubicBezTo>
                <a:cubicBezTo>
                  <a:pt x="803910" y="368320"/>
                  <a:pt x="795338" y="359747"/>
                  <a:pt x="784860" y="354985"/>
                </a:cubicBezTo>
                <a:lnTo>
                  <a:pt x="761047" y="345460"/>
                </a:lnTo>
                <a:cubicBezTo>
                  <a:pt x="764858" y="320695"/>
                  <a:pt x="764858" y="296882"/>
                  <a:pt x="761047" y="272117"/>
                </a:cubicBezTo>
                <a:lnTo>
                  <a:pt x="784860" y="262592"/>
                </a:lnTo>
                <a:cubicBezTo>
                  <a:pt x="806768" y="254972"/>
                  <a:pt x="817245" y="229255"/>
                  <a:pt x="808672" y="207347"/>
                </a:cubicBezTo>
                <a:close/>
                <a:moveTo>
                  <a:pt x="340042" y="562630"/>
                </a:moveTo>
                <a:cubicBezTo>
                  <a:pt x="340042" y="616922"/>
                  <a:pt x="296227" y="660737"/>
                  <a:pt x="241935" y="660737"/>
                </a:cubicBezTo>
                <a:cubicBezTo>
                  <a:pt x="187642" y="660737"/>
                  <a:pt x="143827" y="616922"/>
                  <a:pt x="143827" y="562630"/>
                </a:cubicBezTo>
                <a:cubicBezTo>
                  <a:pt x="143827" y="508337"/>
                  <a:pt x="187642" y="464522"/>
                  <a:pt x="241935" y="464522"/>
                </a:cubicBezTo>
                <a:cubicBezTo>
                  <a:pt x="296227" y="464522"/>
                  <a:pt x="340042" y="508337"/>
                  <a:pt x="340042" y="562630"/>
                </a:cubicBezTo>
                <a:close/>
                <a:moveTo>
                  <a:pt x="304800" y="562630"/>
                </a:moveTo>
                <a:cubicBezTo>
                  <a:pt x="304800" y="528340"/>
                  <a:pt x="276225" y="499765"/>
                  <a:pt x="241935" y="499765"/>
                </a:cubicBezTo>
                <a:cubicBezTo>
                  <a:pt x="207645" y="499765"/>
                  <a:pt x="179070" y="528340"/>
                  <a:pt x="179070" y="562630"/>
                </a:cubicBezTo>
                <a:cubicBezTo>
                  <a:pt x="179070" y="596920"/>
                  <a:pt x="207645" y="625495"/>
                  <a:pt x="241935" y="625495"/>
                </a:cubicBezTo>
                <a:cubicBezTo>
                  <a:pt x="276225" y="625495"/>
                  <a:pt x="304800" y="597872"/>
                  <a:pt x="304800" y="562630"/>
                </a:cubicBezTo>
                <a:close/>
                <a:moveTo>
                  <a:pt x="430530" y="615970"/>
                </a:moveTo>
                <a:cubicBezTo>
                  <a:pt x="426720" y="631210"/>
                  <a:pt x="420052" y="645497"/>
                  <a:pt x="412433" y="659785"/>
                </a:cubicBezTo>
                <a:lnTo>
                  <a:pt x="422910" y="670262"/>
                </a:lnTo>
                <a:cubicBezTo>
                  <a:pt x="429577" y="676930"/>
                  <a:pt x="433388" y="686455"/>
                  <a:pt x="433388" y="695980"/>
                </a:cubicBezTo>
                <a:cubicBezTo>
                  <a:pt x="433388" y="705505"/>
                  <a:pt x="429577" y="715030"/>
                  <a:pt x="422910" y="721697"/>
                </a:cubicBezTo>
                <a:lnTo>
                  <a:pt x="400050" y="744557"/>
                </a:lnTo>
                <a:cubicBezTo>
                  <a:pt x="393383" y="751225"/>
                  <a:pt x="383858" y="755035"/>
                  <a:pt x="374333" y="755035"/>
                </a:cubicBezTo>
                <a:cubicBezTo>
                  <a:pt x="364808" y="755035"/>
                  <a:pt x="355283" y="751225"/>
                  <a:pt x="348615" y="744557"/>
                </a:cubicBezTo>
                <a:lnTo>
                  <a:pt x="338138" y="734080"/>
                </a:lnTo>
                <a:cubicBezTo>
                  <a:pt x="324802" y="741700"/>
                  <a:pt x="309563" y="747415"/>
                  <a:pt x="294322" y="752177"/>
                </a:cubicBezTo>
                <a:lnTo>
                  <a:pt x="294322" y="767417"/>
                </a:lnTo>
                <a:cubicBezTo>
                  <a:pt x="294322" y="787420"/>
                  <a:pt x="278130" y="804565"/>
                  <a:pt x="257175" y="804565"/>
                </a:cubicBezTo>
                <a:lnTo>
                  <a:pt x="225742" y="804565"/>
                </a:lnTo>
                <a:cubicBezTo>
                  <a:pt x="205740" y="804565"/>
                  <a:pt x="188595" y="788372"/>
                  <a:pt x="188595" y="767417"/>
                </a:cubicBezTo>
                <a:lnTo>
                  <a:pt x="188595" y="752177"/>
                </a:lnTo>
                <a:cubicBezTo>
                  <a:pt x="173355" y="748367"/>
                  <a:pt x="159067" y="741700"/>
                  <a:pt x="144780" y="734080"/>
                </a:cubicBezTo>
                <a:lnTo>
                  <a:pt x="134302" y="744557"/>
                </a:lnTo>
                <a:cubicBezTo>
                  <a:pt x="127635" y="751225"/>
                  <a:pt x="118110" y="755035"/>
                  <a:pt x="108585" y="755035"/>
                </a:cubicBezTo>
                <a:cubicBezTo>
                  <a:pt x="99060" y="755035"/>
                  <a:pt x="89535" y="751225"/>
                  <a:pt x="82867" y="744557"/>
                </a:cubicBezTo>
                <a:lnTo>
                  <a:pt x="60008" y="721697"/>
                </a:lnTo>
                <a:cubicBezTo>
                  <a:pt x="45720" y="707410"/>
                  <a:pt x="45720" y="684550"/>
                  <a:pt x="60008" y="669310"/>
                </a:cubicBezTo>
                <a:lnTo>
                  <a:pt x="70485" y="658832"/>
                </a:lnTo>
                <a:cubicBezTo>
                  <a:pt x="62865" y="645497"/>
                  <a:pt x="57150" y="630257"/>
                  <a:pt x="52388" y="615017"/>
                </a:cubicBezTo>
                <a:lnTo>
                  <a:pt x="37147" y="615017"/>
                </a:lnTo>
                <a:cubicBezTo>
                  <a:pt x="17145" y="615017"/>
                  <a:pt x="0" y="598825"/>
                  <a:pt x="0" y="577870"/>
                </a:cubicBezTo>
                <a:lnTo>
                  <a:pt x="0" y="546437"/>
                </a:lnTo>
                <a:cubicBezTo>
                  <a:pt x="0" y="526435"/>
                  <a:pt x="16192" y="509290"/>
                  <a:pt x="37147" y="509290"/>
                </a:cubicBezTo>
                <a:lnTo>
                  <a:pt x="52388" y="509290"/>
                </a:lnTo>
                <a:cubicBezTo>
                  <a:pt x="56197" y="494050"/>
                  <a:pt x="62865" y="479762"/>
                  <a:pt x="70485" y="465475"/>
                </a:cubicBezTo>
                <a:lnTo>
                  <a:pt x="60008" y="454997"/>
                </a:lnTo>
                <a:cubicBezTo>
                  <a:pt x="45720" y="440710"/>
                  <a:pt x="45720" y="417850"/>
                  <a:pt x="60008" y="402610"/>
                </a:cubicBezTo>
                <a:lnTo>
                  <a:pt x="82867" y="379750"/>
                </a:lnTo>
                <a:cubicBezTo>
                  <a:pt x="89535" y="373082"/>
                  <a:pt x="99060" y="369272"/>
                  <a:pt x="108585" y="369272"/>
                </a:cubicBezTo>
                <a:cubicBezTo>
                  <a:pt x="118110" y="369272"/>
                  <a:pt x="127635" y="373082"/>
                  <a:pt x="134302" y="379750"/>
                </a:cubicBezTo>
                <a:lnTo>
                  <a:pt x="144780" y="390227"/>
                </a:lnTo>
                <a:cubicBezTo>
                  <a:pt x="158115" y="382607"/>
                  <a:pt x="173355" y="376892"/>
                  <a:pt x="188595" y="372130"/>
                </a:cubicBezTo>
                <a:lnTo>
                  <a:pt x="188595" y="356890"/>
                </a:lnTo>
                <a:cubicBezTo>
                  <a:pt x="188595" y="336887"/>
                  <a:pt x="204788" y="319742"/>
                  <a:pt x="225742" y="319742"/>
                </a:cubicBezTo>
                <a:lnTo>
                  <a:pt x="257175" y="319742"/>
                </a:lnTo>
                <a:cubicBezTo>
                  <a:pt x="277177" y="319742"/>
                  <a:pt x="294322" y="335935"/>
                  <a:pt x="294322" y="356890"/>
                </a:cubicBezTo>
                <a:lnTo>
                  <a:pt x="294322" y="372130"/>
                </a:lnTo>
                <a:cubicBezTo>
                  <a:pt x="309563" y="375940"/>
                  <a:pt x="323850" y="382607"/>
                  <a:pt x="338138" y="390227"/>
                </a:cubicBezTo>
                <a:lnTo>
                  <a:pt x="348615" y="379750"/>
                </a:lnTo>
                <a:cubicBezTo>
                  <a:pt x="355283" y="373082"/>
                  <a:pt x="364808" y="369272"/>
                  <a:pt x="374333" y="369272"/>
                </a:cubicBezTo>
                <a:cubicBezTo>
                  <a:pt x="383858" y="369272"/>
                  <a:pt x="393383" y="373082"/>
                  <a:pt x="400050" y="379750"/>
                </a:cubicBezTo>
                <a:lnTo>
                  <a:pt x="422910" y="402610"/>
                </a:lnTo>
                <a:cubicBezTo>
                  <a:pt x="429577" y="409277"/>
                  <a:pt x="433388" y="418802"/>
                  <a:pt x="433388" y="428327"/>
                </a:cubicBezTo>
                <a:cubicBezTo>
                  <a:pt x="433388" y="437852"/>
                  <a:pt x="429577" y="447377"/>
                  <a:pt x="422910" y="454045"/>
                </a:cubicBezTo>
                <a:lnTo>
                  <a:pt x="412433" y="464522"/>
                </a:lnTo>
                <a:cubicBezTo>
                  <a:pt x="420052" y="477857"/>
                  <a:pt x="425767" y="493097"/>
                  <a:pt x="430530" y="508337"/>
                </a:cubicBezTo>
                <a:lnTo>
                  <a:pt x="445770" y="508337"/>
                </a:lnTo>
                <a:cubicBezTo>
                  <a:pt x="465772" y="508337"/>
                  <a:pt x="482917" y="524530"/>
                  <a:pt x="482917" y="545485"/>
                </a:cubicBezTo>
                <a:lnTo>
                  <a:pt x="482917" y="576917"/>
                </a:lnTo>
                <a:cubicBezTo>
                  <a:pt x="482917" y="596920"/>
                  <a:pt x="466725" y="614065"/>
                  <a:pt x="445770" y="614065"/>
                </a:cubicBezTo>
                <a:lnTo>
                  <a:pt x="430530" y="614065"/>
                </a:lnTo>
                <a:close/>
                <a:moveTo>
                  <a:pt x="416242" y="579775"/>
                </a:moveTo>
                <a:lnTo>
                  <a:pt x="445770" y="579775"/>
                </a:lnTo>
                <a:cubicBezTo>
                  <a:pt x="446722" y="579775"/>
                  <a:pt x="446722" y="579775"/>
                  <a:pt x="446722" y="578822"/>
                </a:cubicBezTo>
                <a:lnTo>
                  <a:pt x="446722" y="547390"/>
                </a:lnTo>
                <a:cubicBezTo>
                  <a:pt x="446722" y="546437"/>
                  <a:pt x="446722" y="546437"/>
                  <a:pt x="445770" y="546437"/>
                </a:cubicBezTo>
                <a:lnTo>
                  <a:pt x="416242" y="546437"/>
                </a:lnTo>
                <a:cubicBezTo>
                  <a:pt x="407670" y="546437"/>
                  <a:pt x="400050" y="540722"/>
                  <a:pt x="399097" y="532150"/>
                </a:cubicBezTo>
                <a:cubicBezTo>
                  <a:pt x="395288" y="511195"/>
                  <a:pt x="386715" y="492145"/>
                  <a:pt x="375285" y="475000"/>
                </a:cubicBezTo>
                <a:cubicBezTo>
                  <a:pt x="370522" y="468332"/>
                  <a:pt x="371475" y="458807"/>
                  <a:pt x="377190" y="452140"/>
                </a:cubicBezTo>
                <a:lnTo>
                  <a:pt x="398145" y="431185"/>
                </a:lnTo>
                <a:cubicBezTo>
                  <a:pt x="398145" y="431185"/>
                  <a:pt x="398145" y="431185"/>
                  <a:pt x="398145" y="430232"/>
                </a:cubicBezTo>
                <a:cubicBezTo>
                  <a:pt x="398145" y="430232"/>
                  <a:pt x="398145" y="429280"/>
                  <a:pt x="398145" y="429280"/>
                </a:cubicBezTo>
                <a:lnTo>
                  <a:pt x="375285" y="406420"/>
                </a:lnTo>
                <a:cubicBezTo>
                  <a:pt x="375285" y="406420"/>
                  <a:pt x="374333" y="406420"/>
                  <a:pt x="373380" y="406420"/>
                </a:cubicBezTo>
                <a:lnTo>
                  <a:pt x="352425" y="427375"/>
                </a:lnTo>
                <a:cubicBezTo>
                  <a:pt x="346710" y="433090"/>
                  <a:pt x="337185" y="434042"/>
                  <a:pt x="329565" y="429280"/>
                </a:cubicBezTo>
                <a:cubicBezTo>
                  <a:pt x="312420" y="417850"/>
                  <a:pt x="292417" y="409277"/>
                  <a:pt x="272415" y="405467"/>
                </a:cubicBezTo>
                <a:cubicBezTo>
                  <a:pt x="263842" y="403562"/>
                  <a:pt x="258127" y="396895"/>
                  <a:pt x="258127" y="388322"/>
                </a:cubicBezTo>
                <a:lnTo>
                  <a:pt x="258127" y="358795"/>
                </a:lnTo>
                <a:cubicBezTo>
                  <a:pt x="258127" y="357842"/>
                  <a:pt x="258127" y="357842"/>
                  <a:pt x="257175" y="357842"/>
                </a:cubicBezTo>
                <a:lnTo>
                  <a:pt x="225742" y="357842"/>
                </a:lnTo>
                <a:cubicBezTo>
                  <a:pt x="224790" y="357842"/>
                  <a:pt x="224790" y="357842"/>
                  <a:pt x="224790" y="358795"/>
                </a:cubicBezTo>
                <a:lnTo>
                  <a:pt x="224790" y="388322"/>
                </a:lnTo>
                <a:cubicBezTo>
                  <a:pt x="224790" y="396895"/>
                  <a:pt x="219075" y="404515"/>
                  <a:pt x="210502" y="405467"/>
                </a:cubicBezTo>
                <a:cubicBezTo>
                  <a:pt x="189547" y="409277"/>
                  <a:pt x="170497" y="417850"/>
                  <a:pt x="153352" y="429280"/>
                </a:cubicBezTo>
                <a:cubicBezTo>
                  <a:pt x="146685" y="434042"/>
                  <a:pt x="137160" y="433090"/>
                  <a:pt x="130492" y="427375"/>
                </a:cubicBezTo>
                <a:lnTo>
                  <a:pt x="109538" y="406420"/>
                </a:lnTo>
                <a:cubicBezTo>
                  <a:pt x="109538" y="406420"/>
                  <a:pt x="108585" y="406420"/>
                  <a:pt x="107633" y="406420"/>
                </a:cubicBezTo>
                <a:lnTo>
                  <a:pt x="84772" y="429280"/>
                </a:lnTo>
                <a:cubicBezTo>
                  <a:pt x="84772" y="429280"/>
                  <a:pt x="84772" y="430232"/>
                  <a:pt x="84772" y="431185"/>
                </a:cubicBezTo>
                <a:lnTo>
                  <a:pt x="105727" y="452140"/>
                </a:lnTo>
                <a:cubicBezTo>
                  <a:pt x="111442" y="457855"/>
                  <a:pt x="112395" y="467380"/>
                  <a:pt x="107633" y="475000"/>
                </a:cubicBezTo>
                <a:cubicBezTo>
                  <a:pt x="96202" y="492145"/>
                  <a:pt x="87630" y="512147"/>
                  <a:pt x="83820" y="532150"/>
                </a:cubicBezTo>
                <a:cubicBezTo>
                  <a:pt x="81915" y="540722"/>
                  <a:pt x="75247" y="546437"/>
                  <a:pt x="66675" y="546437"/>
                </a:cubicBezTo>
                <a:lnTo>
                  <a:pt x="37147" y="546437"/>
                </a:lnTo>
                <a:cubicBezTo>
                  <a:pt x="36195" y="546437"/>
                  <a:pt x="36195" y="546437"/>
                  <a:pt x="36195" y="547390"/>
                </a:cubicBezTo>
                <a:lnTo>
                  <a:pt x="36195" y="578822"/>
                </a:lnTo>
                <a:cubicBezTo>
                  <a:pt x="36195" y="579775"/>
                  <a:pt x="36195" y="579775"/>
                  <a:pt x="37147" y="579775"/>
                </a:cubicBezTo>
                <a:lnTo>
                  <a:pt x="66675" y="579775"/>
                </a:lnTo>
                <a:cubicBezTo>
                  <a:pt x="75247" y="579775"/>
                  <a:pt x="82867" y="585490"/>
                  <a:pt x="83820" y="594062"/>
                </a:cubicBezTo>
                <a:cubicBezTo>
                  <a:pt x="87630" y="615017"/>
                  <a:pt x="96202" y="634067"/>
                  <a:pt x="107633" y="651212"/>
                </a:cubicBezTo>
                <a:cubicBezTo>
                  <a:pt x="112395" y="657880"/>
                  <a:pt x="111442" y="667405"/>
                  <a:pt x="105727" y="674072"/>
                </a:cubicBezTo>
                <a:lnTo>
                  <a:pt x="84772" y="695027"/>
                </a:lnTo>
                <a:cubicBezTo>
                  <a:pt x="84772" y="695027"/>
                  <a:pt x="84772" y="695980"/>
                  <a:pt x="84772" y="696932"/>
                </a:cubicBezTo>
                <a:lnTo>
                  <a:pt x="107633" y="719792"/>
                </a:lnTo>
                <a:cubicBezTo>
                  <a:pt x="107633" y="719792"/>
                  <a:pt x="108585" y="719792"/>
                  <a:pt x="109538" y="719792"/>
                </a:cubicBezTo>
                <a:lnTo>
                  <a:pt x="130492" y="698837"/>
                </a:lnTo>
                <a:cubicBezTo>
                  <a:pt x="134302" y="695027"/>
                  <a:pt x="138113" y="694075"/>
                  <a:pt x="142875" y="694075"/>
                </a:cubicBezTo>
                <a:cubicBezTo>
                  <a:pt x="146685" y="694075"/>
                  <a:pt x="149542" y="695027"/>
                  <a:pt x="152400" y="696932"/>
                </a:cubicBezTo>
                <a:cubicBezTo>
                  <a:pt x="169545" y="708362"/>
                  <a:pt x="189547" y="716935"/>
                  <a:pt x="209550" y="720745"/>
                </a:cubicBezTo>
                <a:cubicBezTo>
                  <a:pt x="218122" y="722650"/>
                  <a:pt x="223838" y="729317"/>
                  <a:pt x="223838" y="737890"/>
                </a:cubicBezTo>
                <a:lnTo>
                  <a:pt x="223838" y="767417"/>
                </a:lnTo>
                <a:cubicBezTo>
                  <a:pt x="223838" y="768370"/>
                  <a:pt x="223838" y="768370"/>
                  <a:pt x="224790" y="768370"/>
                </a:cubicBezTo>
                <a:lnTo>
                  <a:pt x="256222" y="768370"/>
                </a:lnTo>
                <a:cubicBezTo>
                  <a:pt x="257175" y="768370"/>
                  <a:pt x="257175" y="768370"/>
                  <a:pt x="257175" y="767417"/>
                </a:cubicBezTo>
                <a:lnTo>
                  <a:pt x="257175" y="737890"/>
                </a:lnTo>
                <a:cubicBezTo>
                  <a:pt x="257175" y="729317"/>
                  <a:pt x="262890" y="721697"/>
                  <a:pt x="271463" y="720745"/>
                </a:cubicBezTo>
                <a:cubicBezTo>
                  <a:pt x="292417" y="716935"/>
                  <a:pt x="311467" y="708362"/>
                  <a:pt x="328613" y="696932"/>
                </a:cubicBezTo>
                <a:cubicBezTo>
                  <a:pt x="335280" y="692170"/>
                  <a:pt x="344805" y="693122"/>
                  <a:pt x="351472" y="698837"/>
                </a:cubicBezTo>
                <a:lnTo>
                  <a:pt x="372427" y="719792"/>
                </a:lnTo>
                <a:cubicBezTo>
                  <a:pt x="372427" y="719792"/>
                  <a:pt x="373380" y="719792"/>
                  <a:pt x="374333" y="719792"/>
                </a:cubicBezTo>
                <a:lnTo>
                  <a:pt x="397192" y="696932"/>
                </a:lnTo>
                <a:cubicBezTo>
                  <a:pt x="397192" y="696932"/>
                  <a:pt x="397192" y="696932"/>
                  <a:pt x="397192" y="695980"/>
                </a:cubicBezTo>
                <a:cubicBezTo>
                  <a:pt x="397192" y="695980"/>
                  <a:pt x="397192" y="695027"/>
                  <a:pt x="397192" y="695027"/>
                </a:cubicBezTo>
                <a:lnTo>
                  <a:pt x="376238" y="674072"/>
                </a:lnTo>
                <a:cubicBezTo>
                  <a:pt x="370522" y="668357"/>
                  <a:pt x="369570" y="658832"/>
                  <a:pt x="374333" y="651212"/>
                </a:cubicBezTo>
                <a:cubicBezTo>
                  <a:pt x="385763" y="634067"/>
                  <a:pt x="394335" y="614065"/>
                  <a:pt x="398145" y="594062"/>
                </a:cubicBezTo>
                <a:cubicBezTo>
                  <a:pt x="400050" y="585490"/>
                  <a:pt x="407670" y="579775"/>
                  <a:pt x="416242" y="579775"/>
                </a:cubicBezTo>
                <a:close/>
              </a:path>
            </a:pathLst>
          </a:custGeom>
          <a:solidFill>
            <a:schemeClr val="accent2"/>
          </a:solidFill>
          <a:ln w="9525" cap="flat">
            <a:noFill/>
            <a:prstDash val="solid"/>
            <a:miter/>
          </a:ln>
        </p:spPr>
        <p:txBody>
          <a:bodyPr rtlCol="0" anchor="ctr"/>
          <a:lstStyle/>
          <a:p>
            <a:endParaRPr lang="en-US" sz="1200" dirty="0"/>
          </a:p>
        </p:txBody>
      </p:sp>
      <p:sp>
        <p:nvSpPr>
          <p:cNvPr id="35" name="Freeform: Shape 46">
            <a:extLst>
              <a:ext uri="{FF2B5EF4-FFF2-40B4-BE49-F238E27FC236}">
                <a16:creationId xmlns:a16="http://schemas.microsoft.com/office/drawing/2014/main" id="{1183B18E-79A6-5F3B-2230-4D1A14657209}"/>
              </a:ext>
            </a:extLst>
          </p:cNvPr>
          <p:cNvSpPr/>
          <p:nvPr/>
        </p:nvSpPr>
        <p:spPr>
          <a:xfrm>
            <a:off x="8311254" y="5378719"/>
            <a:ext cx="599975" cy="594302"/>
          </a:xfrm>
          <a:custGeom>
            <a:avLst/>
            <a:gdLst>
              <a:gd name="connsiteX0" fmla="*/ 599122 w 812244"/>
              <a:gd name="connsiteY0" fmla="*/ 310217 h 804564"/>
              <a:gd name="connsiteX1" fmla="*/ 569595 w 812244"/>
              <a:gd name="connsiteY1" fmla="*/ 240685 h 804564"/>
              <a:gd name="connsiteX2" fmla="*/ 500063 w 812244"/>
              <a:gd name="connsiteY2" fmla="*/ 212110 h 804564"/>
              <a:gd name="connsiteX3" fmla="*/ 499110 w 812244"/>
              <a:gd name="connsiteY3" fmla="*/ 212110 h 804564"/>
              <a:gd name="connsiteX4" fmla="*/ 429577 w 812244"/>
              <a:gd name="connsiteY4" fmla="*/ 241637 h 804564"/>
              <a:gd name="connsiteX5" fmla="*/ 401002 w 812244"/>
              <a:gd name="connsiteY5" fmla="*/ 311170 h 804564"/>
              <a:gd name="connsiteX6" fmla="*/ 382905 w 812244"/>
              <a:gd name="connsiteY6" fmla="*/ 329267 h 804564"/>
              <a:gd name="connsiteX7" fmla="*/ 382905 w 812244"/>
              <a:gd name="connsiteY7" fmla="*/ 329267 h 804564"/>
              <a:gd name="connsiteX8" fmla="*/ 364808 w 812244"/>
              <a:gd name="connsiteY8" fmla="*/ 311170 h 804564"/>
              <a:gd name="connsiteX9" fmla="*/ 403860 w 812244"/>
              <a:gd name="connsiteY9" fmla="*/ 215920 h 804564"/>
              <a:gd name="connsiteX10" fmla="*/ 498158 w 812244"/>
              <a:gd name="connsiteY10" fmla="*/ 175915 h 804564"/>
              <a:gd name="connsiteX11" fmla="*/ 593408 w 812244"/>
              <a:gd name="connsiteY11" fmla="*/ 214967 h 804564"/>
              <a:gd name="connsiteX12" fmla="*/ 633413 w 812244"/>
              <a:gd name="connsiteY12" fmla="*/ 309265 h 804564"/>
              <a:gd name="connsiteX13" fmla="*/ 500063 w 812244"/>
              <a:gd name="connsiteY13" fmla="*/ 444520 h 804564"/>
              <a:gd name="connsiteX14" fmla="*/ 500063 w 812244"/>
              <a:gd name="connsiteY14" fmla="*/ 444520 h 804564"/>
              <a:gd name="connsiteX15" fmla="*/ 481965 w 812244"/>
              <a:gd name="connsiteY15" fmla="*/ 426422 h 804564"/>
              <a:gd name="connsiteX16" fmla="*/ 500063 w 812244"/>
              <a:gd name="connsiteY16" fmla="*/ 408325 h 804564"/>
              <a:gd name="connsiteX17" fmla="*/ 599122 w 812244"/>
              <a:gd name="connsiteY17" fmla="*/ 310217 h 804564"/>
              <a:gd name="connsiteX18" fmla="*/ 808672 w 812244"/>
              <a:gd name="connsiteY18" fmla="*/ 207347 h 804564"/>
              <a:gd name="connsiteX19" fmla="*/ 791527 w 812244"/>
              <a:gd name="connsiteY19" fmla="*/ 167342 h 804564"/>
              <a:gd name="connsiteX20" fmla="*/ 734377 w 812244"/>
              <a:gd name="connsiteY20" fmla="*/ 143530 h 804564"/>
              <a:gd name="connsiteX21" fmla="*/ 710565 w 812244"/>
              <a:gd name="connsiteY21" fmla="*/ 153055 h 804564"/>
              <a:gd name="connsiteX22" fmla="*/ 659130 w 812244"/>
              <a:gd name="connsiteY22" fmla="*/ 101620 h 804564"/>
              <a:gd name="connsiteX23" fmla="*/ 668655 w 812244"/>
              <a:gd name="connsiteY23" fmla="*/ 77807 h 804564"/>
              <a:gd name="connsiteX24" fmla="*/ 644843 w 812244"/>
              <a:gd name="connsiteY24" fmla="*/ 20657 h 804564"/>
              <a:gd name="connsiteX25" fmla="*/ 604838 w 812244"/>
              <a:gd name="connsiteY25" fmla="*/ 3512 h 804564"/>
              <a:gd name="connsiteX26" fmla="*/ 547688 w 812244"/>
              <a:gd name="connsiteY26" fmla="*/ 27325 h 804564"/>
              <a:gd name="connsiteX27" fmla="*/ 538163 w 812244"/>
              <a:gd name="connsiteY27" fmla="*/ 51137 h 804564"/>
              <a:gd name="connsiteX28" fmla="*/ 464820 w 812244"/>
              <a:gd name="connsiteY28" fmla="*/ 51137 h 804564"/>
              <a:gd name="connsiteX29" fmla="*/ 455295 w 812244"/>
              <a:gd name="connsiteY29" fmla="*/ 27325 h 804564"/>
              <a:gd name="connsiteX30" fmla="*/ 398145 w 812244"/>
              <a:gd name="connsiteY30" fmla="*/ 3512 h 804564"/>
              <a:gd name="connsiteX31" fmla="*/ 358140 w 812244"/>
              <a:gd name="connsiteY31" fmla="*/ 20657 h 804564"/>
              <a:gd name="connsiteX32" fmla="*/ 334327 w 812244"/>
              <a:gd name="connsiteY32" fmla="*/ 44470 h 804564"/>
              <a:gd name="connsiteX33" fmla="*/ 334327 w 812244"/>
              <a:gd name="connsiteY33" fmla="*/ 77807 h 804564"/>
              <a:gd name="connsiteX34" fmla="*/ 343852 w 812244"/>
              <a:gd name="connsiteY34" fmla="*/ 101620 h 804564"/>
              <a:gd name="connsiteX35" fmla="*/ 292417 w 812244"/>
              <a:gd name="connsiteY35" fmla="*/ 153055 h 804564"/>
              <a:gd name="connsiteX36" fmla="*/ 268605 w 812244"/>
              <a:gd name="connsiteY36" fmla="*/ 143530 h 804564"/>
              <a:gd name="connsiteX37" fmla="*/ 235267 w 812244"/>
              <a:gd name="connsiteY37" fmla="*/ 143530 h 804564"/>
              <a:gd name="connsiteX38" fmla="*/ 211455 w 812244"/>
              <a:gd name="connsiteY38" fmla="*/ 167342 h 804564"/>
              <a:gd name="connsiteX39" fmla="*/ 194310 w 812244"/>
              <a:gd name="connsiteY39" fmla="*/ 207347 h 804564"/>
              <a:gd name="connsiteX40" fmla="*/ 218122 w 812244"/>
              <a:gd name="connsiteY40" fmla="*/ 264497 h 804564"/>
              <a:gd name="connsiteX41" fmla="*/ 255270 w 812244"/>
              <a:gd name="connsiteY41" fmla="*/ 279737 h 804564"/>
              <a:gd name="connsiteX42" fmla="*/ 278130 w 812244"/>
              <a:gd name="connsiteY42" fmla="*/ 270212 h 804564"/>
              <a:gd name="connsiteX43" fmla="*/ 268605 w 812244"/>
              <a:gd name="connsiteY43" fmla="*/ 247352 h 804564"/>
              <a:gd name="connsiteX44" fmla="*/ 231458 w 812244"/>
              <a:gd name="connsiteY44" fmla="*/ 232112 h 804564"/>
              <a:gd name="connsiteX45" fmla="*/ 226695 w 812244"/>
              <a:gd name="connsiteY45" fmla="*/ 227350 h 804564"/>
              <a:gd name="connsiteX46" fmla="*/ 226695 w 812244"/>
              <a:gd name="connsiteY46" fmla="*/ 220682 h 804564"/>
              <a:gd name="connsiteX47" fmla="*/ 243840 w 812244"/>
              <a:gd name="connsiteY47" fmla="*/ 180677 h 804564"/>
              <a:gd name="connsiteX48" fmla="*/ 248602 w 812244"/>
              <a:gd name="connsiteY48" fmla="*/ 175915 h 804564"/>
              <a:gd name="connsiteX49" fmla="*/ 255270 w 812244"/>
              <a:gd name="connsiteY49" fmla="*/ 175915 h 804564"/>
              <a:gd name="connsiteX50" fmla="*/ 292417 w 812244"/>
              <a:gd name="connsiteY50" fmla="*/ 191155 h 804564"/>
              <a:gd name="connsiteX51" fmla="*/ 314325 w 812244"/>
              <a:gd name="connsiteY51" fmla="*/ 184487 h 804564"/>
              <a:gd name="connsiteX52" fmla="*/ 376238 w 812244"/>
              <a:gd name="connsiteY52" fmla="*/ 122575 h 804564"/>
              <a:gd name="connsiteX53" fmla="*/ 382905 w 812244"/>
              <a:gd name="connsiteY53" fmla="*/ 100667 h 804564"/>
              <a:gd name="connsiteX54" fmla="*/ 367665 w 812244"/>
              <a:gd name="connsiteY54" fmla="*/ 63520 h 804564"/>
              <a:gd name="connsiteX55" fmla="*/ 367665 w 812244"/>
              <a:gd name="connsiteY55" fmla="*/ 56852 h 804564"/>
              <a:gd name="connsiteX56" fmla="*/ 372427 w 812244"/>
              <a:gd name="connsiteY56" fmla="*/ 52090 h 804564"/>
              <a:gd name="connsiteX57" fmla="*/ 412433 w 812244"/>
              <a:gd name="connsiteY57" fmla="*/ 34945 h 804564"/>
              <a:gd name="connsiteX58" fmla="*/ 422910 w 812244"/>
              <a:gd name="connsiteY58" fmla="*/ 39707 h 804564"/>
              <a:gd name="connsiteX59" fmla="*/ 438150 w 812244"/>
              <a:gd name="connsiteY59" fmla="*/ 76855 h 804564"/>
              <a:gd name="connsiteX60" fmla="*/ 458152 w 812244"/>
              <a:gd name="connsiteY60" fmla="*/ 87332 h 804564"/>
              <a:gd name="connsiteX61" fmla="*/ 545783 w 812244"/>
              <a:gd name="connsiteY61" fmla="*/ 87332 h 804564"/>
              <a:gd name="connsiteX62" fmla="*/ 565785 w 812244"/>
              <a:gd name="connsiteY62" fmla="*/ 76855 h 804564"/>
              <a:gd name="connsiteX63" fmla="*/ 581025 w 812244"/>
              <a:gd name="connsiteY63" fmla="*/ 39707 h 804564"/>
              <a:gd name="connsiteX64" fmla="*/ 591502 w 812244"/>
              <a:gd name="connsiteY64" fmla="*/ 34945 h 804564"/>
              <a:gd name="connsiteX65" fmla="*/ 631508 w 812244"/>
              <a:gd name="connsiteY65" fmla="*/ 52090 h 804564"/>
              <a:gd name="connsiteX66" fmla="*/ 636270 w 812244"/>
              <a:gd name="connsiteY66" fmla="*/ 62567 h 804564"/>
              <a:gd name="connsiteX67" fmla="*/ 621030 w 812244"/>
              <a:gd name="connsiteY67" fmla="*/ 99715 h 804564"/>
              <a:gd name="connsiteX68" fmla="*/ 627697 w 812244"/>
              <a:gd name="connsiteY68" fmla="*/ 121622 h 804564"/>
              <a:gd name="connsiteX69" fmla="*/ 689610 w 812244"/>
              <a:gd name="connsiteY69" fmla="*/ 183535 h 804564"/>
              <a:gd name="connsiteX70" fmla="*/ 711518 w 812244"/>
              <a:gd name="connsiteY70" fmla="*/ 190202 h 804564"/>
              <a:gd name="connsiteX71" fmla="*/ 748665 w 812244"/>
              <a:gd name="connsiteY71" fmla="*/ 174962 h 804564"/>
              <a:gd name="connsiteX72" fmla="*/ 759143 w 812244"/>
              <a:gd name="connsiteY72" fmla="*/ 179725 h 804564"/>
              <a:gd name="connsiteX73" fmla="*/ 776288 w 812244"/>
              <a:gd name="connsiteY73" fmla="*/ 219730 h 804564"/>
              <a:gd name="connsiteX74" fmla="*/ 771525 w 812244"/>
              <a:gd name="connsiteY74" fmla="*/ 230207 h 804564"/>
              <a:gd name="connsiteX75" fmla="*/ 734377 w 812244"/>
              <a:gd name="connsiteY75" fmla="*/ 245447 h 804564"/>
              <a:gd name="connsiteX76" fmla="*/ 723900 w 812244"/>
              <a:gd name="connsiteY76" fmla="*/ 265450 h 804564"/>
              <a:gd name="connsiteX77" fmla="*/ 723900 w 812244"/>
              <a:gd name="connsiteY77" fmla="*/ 353080 h 804564"/>
              <a:gd name="connsiteX78" fmla="*/ 734377 w 812244"/>
              <a:gd name="connsiteY78" fmla="*/ 373082 h 804564"/>
              <a:gd name="connsiteX79" fmla="*/ 771525 w 812244"/>
              <a:gd name="connsiteY79" fmla="*/ 388322 h 804564"/>
              <a:gd name="connsiteX80" fmla="*/ 776288 w 812244"/>
              <a:gd name="connsiteY80" fmla="*/ 398800 h 804564"/>
              <a:gd name="connsiteX81" fmla="*/ 759143 w 812244"/>
              <a:gd name="connsiteY81" fmla="*/ 438805 h 804564"/>
              <a:gd name="connsiteX82" fmla="*/ 754380 w 812244"/>
              <a:gd name="connsiteY82" fmla="*/ 443567 h 804564"/>
              <a:gd name="connsiteX83" fmla="*/ 747713 w 812244"/>
              <a:gd name="connsiteY83" fmla="*/ 443567 h 804564"/>
              <a:gd name="connsiteX84" fmla="*/ 710565 w 812244"/>
              <a:gd name="connsiteY84" fmla="*/ 428327 h 804564"/>
              <a:gd name="connsiteX85" fmla="*/ 688658 w 812244"/>
              <a:gd name="connsiteY85" fmla="*/ 434995 h 804564"/>
              <a:gd name="connsiteX86" fmla="*/ 626745 w 812244"/>
              <a:gd name="connsiteY86" fmla="*/ 496907 h 804564"/>
              <a:gd name="connsiteX87" fmla="*/ 620077 w 812244"/>
              <a:gd name="connsiteY87" fmla="*/ 518815 h 804564"/>
              <a:gd name="connsiteX88" fmla="*/ 635318 w 812244"/>
              <a:gd name="connsiteY88" fmla="*/ 555962 h 804564"/>
              <a:gd name="connsiteX89" fmla="*/ 630555 w 812244"/>
              <a:gd name="connsiteY89" fmla="*/ 566440 h 804564"/>
              <a:gd name="connsiteX90" fmla="*/ 590550 w 812244"/>
              <a:gd name="connsiteY90" fmla="*/ 583585 h 804564"/>
              <a:gd name="connsiteX91" fmla="*/ 583883 w 812244"/>
              <a:gd name="connsiteY91" fmla="*/ 583585 h 804564"/>
              <a:gd name="connsiteX92" fmla="*/ 579120 w 812244"/>
              <a:gd name="connsiteY92" fmla="*/ 578822 h 804564"/>
              <a:gd name="connsiteX93" fmla="*/ 563880 w 812244"/>
              <a:gd name="connsiteY93" fmla="*/ 541675 h 804564"/>
              <a:gd name="connsiteX94" fmla="*/ 541020 w 812244"/>
              <a:gd name="connsiteY94" fmla="*/ 532150 h 804564"/>
              <a:gd name="connsiteX95" fmla="*/ 531495 w 812244"/>
              <a:gd name="connsiteY95" fmla="*/ 555010 h 804564"/>
              <a:gd name="connsiteX96" fmla="*/ 546735 w 812244"/>
              <a:gd name="connsiteY96" fmla="*/ 592157 h 804564"/>
              <a:gd name="connsiteX97" fmla="*/ 570547 w 812244"/>
              <a:gd name="connsiteY97" fmla="*/ 615970 h 804564"/>
              <a:gd name="connsiteX98" fmla="*/ 587693 w 812244"/>
              <a:gd name="connsiteY98" fmla="*/ 619780 h 804564"/>
              <a:gd name="connsiteX99" fmla="*/ 604838 w 812244"/>
              <a:gd name="connsiteY99" fmla="*/ 615970 h 804564"/>
              <a:gd name="connsiteX100" fmla="*/ 644843 w 812244"/>
              <a:gd name="connsiteY100" fmla="*/ 598825 h 804564"/>
              <a:gd name="connsiteX101" fmla="*/ 668655 w 812244"/>
              <a:gd name="connsiteY101" fmla="*/ 541675 h 804564"/>
              <a:gd name="connsiteX102" fmla="*/ 659130 w 812244"/>
              <a:gd name="connsiteY102" fmla="*/ 517862 h 804564"/>
              <a:gd name="connsiteX103" fmla="*/ 710565 w 812244"/>
              <a:gd name="connsiteY103" fmla="*/ 466427 h 804564"/>
              <a:gd name="connsiteX104" fmla="*/ 734377 w 812244"/>
              <a:gd name="connsiteY104" fmla="*/ 475952 h 804564"/>
              <a:gd name="connsiteX105" fmla="*/ 767715 w 812244"/>
              <a:gd name="connsiteY105" fmla="*/ 475952 h 804564"/>
              <a:gd name="connsiteX106" fmla="*/ 791527 w 812244"/>
              <a:gd name="connsiteY106" fmla="*/ 452140 h 804564"/>
              <a:gd name="connsiteX107" fmla="*/ 808672 w 812244"/>
              <a:gd name="connsiteY107" fmla="*/ 412135 h 804564"/>
              <a:gd name="connsiteX108" fmla="*/ 808672 w 812244"/>
              <a:gd name="connsiteY108" fmla="*/ 378797 h 804564"/>
              <a:gd name="connsiteX109" fmla="*/ 784860 w 812244"/>
              <a:gd name="connsiteY109" fmla="*/ 354985 h 804564"/>
              <a:gd name="connsiteX110" fmla="*/ 761047 w 812244"/>
              <a:gd name="connsiteY110" fmla="*/ 345460 h 804564"/>
              <a:gd name="connsiteX111" fmla="*/ 761047 w 812244"/>
              <a:gd name="connsiteY111" fmla="*/ 272117 h 804564"/>
              <a:gd name="connsiteX112" fmla="*/ 784860 w 812244"/>
              <a:gd name="connsiteY112" fmla="*/ 262592 h 804564"/>
              <a:gd name="connsiteX113" fmla="*/ 808672 w 812244"/>
              <a:gd name="connsiteY113" fmla="*/ 207347 h 804564"/>
              <a:gd name="connsiteX114" fmla="*/ 340042 w 812244"/>
              <a:gd name="connsiteY114" fmla="*/ 562630 h 804564"/>
              <a:gd name="connsiteX115" fmla="*/ 241935 w 812244"/>
              <a:gd name="connsiteY115" fmla="*/ 660737 h 804564"/>
              <a:gd name="connsiteX116" fmla="*/ 143827 w 812244"/>
              <a:gd name="connsiteY116" fmla="*/ 562630 h 804564"/>
              <a:gd name="connsiteX117" fmla="*/ 241935 w 812244"/>
              <a:gd name="connsiteY117" fmla="*/ 464522 h 804564"/>
              <a:gd name="connsiteX118" fmla="*/ 340042 w 812244"/>
              <a:gd name="connsiteY118" fmla="*/ 562630 h 804564"/>
              <a:gd name="connsiteX119" fmla="*/ 304800 w 812244"/>
              <a:gd name="connsiteY119" fmla="*/ 562630 h 804564"/>
              <a:gd name="connsiteX120" fmla="*/ 241935 w 812244"/>
              <a:gd name="connsiteY120" fmla="*/ 499765 h 804564"/>
              <a:gd name="connsiteX121" fmla="*/ 179070 w 812244"/>
              <a:gd name="connsiteY121" fmla="*/ 562630 h 804564"/>
              <a:gd name="connsiteX122" fmla="*/ 241935 w 812244"/>
              <a:gd name="connsiteY122" fmla="*/ 625495 h 804564"/>
              <a:gd name="connsiteX123" fmla="*/ 304800 w 812244"/>
              <a:gd name="connsiteY123" fmla="*/ 562630 h 804564"/>
              <a:gd name="connsiteX124" fmla="*/ 430530 w 812244"/>
              <a:gd name="connsiteY124" fmla="*/ 615970 h 804564"/>
              <a:gd name="connsiteX125" fmla="*/ 412433 w 812244"/>
              <a:gd name="connsiteY125" fmla="*/ 659785 h 804564"/>
              <a:gd name="connsiteX126" fmla="*/ 422910 w 812244"/>
              <a:gd name="connsiteY126" fmla="*/ 670262 h 804564"/>
              <a:gd name="connsiteX127" fmla="*/ 433388 w 812244"/>
              <a:gd name="connsiteY127" fmla="*/ 695980 h 804564"/>
              <a:gd name="connsiteX128" fmla="*/ 422910 w 812244"/>
              <a:gd name="connsiteY128" fmla="*/ 721697 h 804564"/>
              <a:gd name="connsiteX129" fmla="*/ 400050 w 812244"/>
              <a:gd name="connsiteY129" fmla="*/ 744557 h 804564"/>
              <a:gd name="connsiteX130" fmla="*/ 374333 w 812244"/>
              <a:gd name="connsiteY130" fmla="*/ 755035 h 804564"/>
              <a:gd name="connsiteX131" fmla="*/ 348615 w 812244"/>
              <a:gd name="connsiteY131" fmla="*/ 744557 h 804564"/>
              <a:gd name="connsiteX132" fmla="*/ 338138 w 812244"/>
              <a:gd name="connsiteY132" fmla="*/ 734080 h 804564"/>
              <a:gd name="connsiteX133" fmla="*/ 294322 w 812244"/>
              <a:gd name="connsiteY133" fmla="*/ 752177 h 804564"/>
              <a:gd name="connsiteX134" fmla="*/ 294322 w 812244"/>
              <a:gd name="connsiteY134" fmla="*/ 767417 h 804564"/>
              <a:gd name="connsiteX135" fmla="*/ 257175 w 812244"/>
              <a:gd name="connsiteY135" fmla="*/ 804565 h 804564"/>
              <a:gd name="connsiteX136" fmla="*/ 225742 w 812244"/>
              <a:gd name="connsiteY136" fmla="*/ 804565 h 804564"/>
              <a:gd name="connsiteX137" fmla="*/ 188595 w 812244"/>
              <a:gd name="connsiteY137" fmla="*/ 767417 h 804564"/>
              <a:gd name="connsiteX138" fmla="*/ 188595 w 812244"/>
              <a:gd name="connsiteY138" fmla="*/ 752177 h 804564"/>
              <a:gd name="connsiteX139" fmla="*/ 144780 w 812244"/>
              <a:gd name="connsiteY139" fmla="*/ 734080 h 804564"/>
              <a:gd name="connsiteX140" fmla="*/ 134302 w 812244"/>
              <a:gd name="connsiteY140" fmla="*/ 744557 h 804564"/>
              <a:gd name="connsiteX141" fmla="*/ 108585 w 812244"/>
              <a:gd name="connsiteY141" fmla="*/ 755035 h 804564"/>
              <a:gd name="connsiteX142" fmla="*/ 82867 w 812244"/>
              <a:gd name="connsiteY142" fmla="*/ 744557 h 804564"/>
              <a:gd name="connsiteX143" fmla="*/ 60008 w 812244"/>
              <a:gd name="connsiteY143" fmla="*/ 721697 h 804564"/>
              <a:gd name="connsiteX144" fmla="*/ 60008 w 812244"/>
              <a:gd name="connsiteY144" fmla="*/ 669310 h 804564"/>
              <a:gd name="connsiteX145" fmla="*/ 70485 w 812244"/>
              <a:gd name="connsiteY145" fmla="*/ 658832 h 804564"/>
              <a:gd name="connsiteX146" fmla="*/ 52388 w 812244"/>
              <a:gd name="connsiteY146" fmla="*/ 615017 h 804564"/>
              <a:gd name="connsiteX147" fmla="*/ 37147 w 812244"/>
              <a:gd name="connsiteY147" fmla="*/ 615017 h 804564"/>
              <a:gd name="connsiteX148" fmla="*/ 0 w 812244"/>
              <a:gd name="connsiteY148" fmla="*/ 577870 h 804564"/>
              <a:gd name="connsiteX149" fmla="*/ 0 w 812244"/>
              <a:gd name="connsiteY149" fmla="*/ 546437 h 804564"/>
              <a:gd name="connsiteX150" fmla="*/ 37147 w 812244"/>
              <a:gd name="connsiteY150" fmla="*/ 509290 h 804564"/>
              <a:gd name="connsiteX151" fmla="*/ 52388 w 812244"/>
              <a:gd name="connsiteY151" fmla="*/ 509290 h 804564"/>
              <a:gd name="connsiteX152" fmla="*/ 70485 w 812244"/>
              <a:gd name="connsiteY152" fmla="*/ 465475 h 804564"/>
              <a:gd name="connsiteX153" fmla="*/ 60008 w 812244"/>
              <a:gd name="connsiteY153" fmla="*/ 454997 h 804564"/>
              <a:gd name="connsiteX154" fmla="*/ 60008 w 812244"/>
              <a:gd name="connsiteY154" fmla="*/ 402610 h 804564"/>
              <a:gd name="connsiteX155" fmla="*/ 82867 w 812244"/>
              <a:gd name="connsiteY155" fmla="*/ 379750 h 804564"/>
              <a:gd name="connsiteX156" fmla="*/ 108585 w 812244"/>
              <a:gd name="connsiteY156" fmla="*/ 369272 h 804564"/>
              <a:gd name="connsiteX157" fmla="*/ 134302 w 812244"/>
              <a:gd name="connsiteY157" fmla="*/ 379750 h 804564"/>
              <a:gd name="connsiteX158" fmla="*/ 144780 w 812244"/>
              <a:gd name="connsiteY158" fmla="*/ 390227 h 804564"/>
              <a:gd name="connsiteX159" fmla="*/ 188595 w 812244"/>
              <a:gd name="connsiteY159" fmla="*/ 372130 h 804564"/>
              <a:gd name="connsiteX160" fmla="*/ 188595 w 812244"/>
              <a:gd name="connsiteY160" fmla="*/ 356890 h 804564"/>
              <a:gd name="connsiteX161" fmla="*/ 225742 w 812244"/>
              <a:gd name="connsiteY161" fmla="*/ 319742 h 804564"/>
              <a:gd name="connsiteX162" fmla="*/ 257175 w 812244"/>
              <a:gd name="connsiteY162" fmla="*/ 319742 h 804564"/>
              <a:gd name="connsiteX163" fmla="*/ 294322 w 812244"/>
              <a:gd name="connsiteY163" fmla="*/ 356890 h 804564"/>
              <a:gd name="connsiteX164" fmla="*/ 294322 w 812244"/>
              <a:gd name="connsiteY164" fmla="*/ 372130 h 804564"/>
              <a:gd name="connsiteX165" fmla="*/ 338138 w 812244"/>
              <a:gd name="connsiteY165" fmla="*/ 390227 h 804564"/>
              <a:gd name="connsiteX166" fmla="*/ 348615 w 812244"/>
              <a:gd name="connsiteY166" fmla="*/ 379750 h 804564"/>
              <a:gd name="connsiteX167" fmla="*/ 374333 w 812244"/>
              <a:gd name="connsiteY167" fmla="*/ 369272 h 804564"/>
              <a:gd name="connsiteX168" fmla="*/ 400050 w 812244"/>
              <a:gd name="connsiteY168" fmla="*/ 379750 h 804564"/>
              <a:gd name="connsiteX169" fmla="*/ 422910 w 812244"/>
              <a:gd name="connsiteY169" fmla="*/ 402610 h 804564"/>
              <a:gd name="connsiteX170" fmla="*/ 433388 w 812244"/>
              <a:gd name="connsiteY170" fmla="*/ 428327 h 804564"/>
              <a:gd name="connsiteX171" fmla="*/ 422910 w 812244"/>
              <a:gd name="connsiteY171" fmla="*/ 454045 h 804564"/>
              <a:gd name="connsiteX172" fmla="*/ 412433 w 812244"/>
              <a:gd name="connsiteY172" fmla="*/ 464522 h 804564"/>
              <a:gd name="connsiteX173" fmla="*/ 430530 w 812244"/>
              <a:gd name="connsiteY173" fmla="*/ 508337 h 804564"/>
              <a:gd name="connsiteX174" fmla="*/ 445770 w 812244"/>
              <a:gd name="connsiteY174" fmla="*/ 508337 h 804564"/>
              <a:gd name="connsiteX175" fmla="*/ 482917 w 812244"/>
              <a:gd name="connsiteY175" fmla="*/ 545485 h 804564"/>
              <a:gd name="connsiteX176" fmla="*/ 482917 w 812244"/>
              <a:gd name="connsiteY176" fmla="*/ 576917 h 804564"/>
              <a:gd name="connsiteX177" fmla="*/ 445770 w 812244"/>
              <a:gd name="connsiteY177" fmla="*/ 614065 h 804564"/>
              <a:gd name="connsiteX178" fmla="*/ 430530 w 812244"/>
              <a:gd name="connsiteY178" fmla="*/ 614065 h 804564"/>
              <a:gd name="connsiteX179" fmla="*/ 416242 w 812244"/>
              <a:gd name="connsiteY179" fmla="*/ 579775 h 804564"/>
              <a:gd name="connsiteX180" fmla="*/ 445770 w 812244"/>
              <a:gd name="connsiteY180" fmla="*/ 579775 h 804564"/>
              <a:gd name="connsiteX181" fmla="*/ 446722 w 812244"/>
              <a:gd name="connsiteY181" fmla="*/ 578822 h 804564"/>
              <a:gd name="connsiteX182" fmla="*/ 446722 w 812244"/>
              <a:gd name="connsiteY182" fmla="*/ 547390 h 804564"/>
              <a:gd name="connsiteX183" fmla="*/ 445770 w 812244"/>
              <a:gd name="connsiteY183" fmla="*/ 546437 h 804564"/>
              <a:gd name="connsiteX184" fmla="*/ 416242 w 812244"/>
              <a:gd name="connsiteY184" fmla="*/ 546437 h 804564"/>
              <a:gd name="connsiteX185" fmla="*/ 399097 w 812244"/>
              <a:gd name="connsiteY185" fmla="*/ 532150 h 804564"/>
              <a:gd name="connsiteX186" fmla="*/ 375285 w 812244"/>
              <a:gd name="connsiteY186" fmla="*/ 475000 h 804564"/>
              <a:gd name="connsiteX187" fmla="*/ 377190 w 812244"/>
              <a:gd name="connsiteY187" fmla="*/ 452140 h 804564"/>
              <a:gd name="connsiteX188" fmla="*/ 398145 w 812244"/>
              <a:gd name="connsiteY188" fmla="*/ 431185 h 804564"/>
              <a:gd name="connsiteX189" fmla="*/ 398145 w 812244"/>
              <a:gd name="connsiteY189" fmla="*/ 430232 h 804564"/>
              <a:gd name="connsiteX190" fmla="*/ 398145 w 812244"/>
              <a:gd name="connsiteY190" fmla="*/ 429280 h 804564"/>
              <a:gd name="connsiteX191" fmla="*/ 375285 w 812244"/>
              <a:gd name="connsiteY191" fmla="*/ 406420 h 804564"/>
              <a:gd name="connsiteX192" fmla="*/ 373380 w 812244"/>
              <a:gd name="connsiteY192" fmla="*/ 406420 h 804564"/>
              <a:gd name="connsiteX193" fmla="*/ 352425 w 812244"/>
              <a:gd name="connsiteY193" fmla="*/ 427375 h 804564"/>
              <a:gd name="connsiteX194" fmla="*/ 329565 w 812244"/>
              <a:gd name="connsiteY194" fmla="*/ 429280 h 804564"/>
              <a:gd name="connsiteX195" fmla="*/ 272415 w 812244"/>
              <a:gd name="connsiteY195" fmla="*/ 405467 h 804564"/>
              <a:gd name="connsiteX196" fmla="*/ 258127 w 812244"/>
              <a:gd name="connsiteY196" fmla="*/ 388322 h 804564"/>
              <a:gd name="connsiteX197" fmla="*/ 258127 w 812244"/>
              <a:gd name="connsiteY197" fmla="*/ 358795 h 804564"/>
              <a:gd name="connsiteX198" fmla="*/ 257175 w 812244"/>
              <a:gd name="connsiteY198" fmla="*/ 357842 h 804564"/>
              <a:gd name="connsiteX199" fmla="*/ 225742 w 812244"/>
              <a:gd name="connsiteY199" fmla="*/ 357842 h 804564"/>
              <a:gd name="connsiteX200" fmla="*/ 224790 w 812244"/>
              <a:gd name="connsiteY200" fmla="*/ 358795 h 804564"/>
              <a:gd name="connsiteX201" fmla="*/ 224790 w 812244"/>
              <a:gd name="connsiteY201" fmla="*/ 388322 h 804564"/>
              <a:gd name="connsiteX202" fmla="*/ 210502 w 812244"/>
              <a:gd name="connsiteY202" fmla="*/ 405467 h 804564"/>
              <a:gd name="connsiteX203" fmla="*/ 153352 w 812244"/>
              <a:gd name="connsiteY203" fmla="*/ 429280 h 804564"/>
              <a:gd name="connsiteX204" fmla="*/ 130492 w 812244"/>
              <a:gd name="connsiteY204" fmla="*/ 427375 h 804564"/>
              <a:gd name="connsiteX205" fmla="*/ 109538 w 812244"/>
              <a:gd name="connsiteY205" fmla="*/ 406420 h 804564"/>
              <a:gd name="connsiteX206" fmla="*/ 107633 w 812244"/>
              <a:gd name="connsiteY206" fmla="*/ 406420 h 804564"/>
              <a:gd name="connsiteX207" fmla="*/ 84772 w 812244"/>
              <a:gd name="connsiteY207" fmla="*/ 429280 h 804564"/>
              <a:gd name="connsiteX208" fmla="*/ 84772 w 812244"/>
              <a:gd name="connsiteY208" fmla="*/ 431185 h 804564"/>
              <a:gd name="connsiteX209" fmla="*/ 105727 w 812244"/>
              <a:gd name="connsiteY209" fmla="*/ 452140 h 804564"/>
              <a:gd name="connsiteX210" fmla="*/ 107633 w 812244"/>
              <a:gd name="connsiteY210" fmla="*/ 475000 h 804564"/>
              <a:gd name="connsiteX211" fmla="*/ 83820 w 812244"/>
              <a:gd name="connsiteY211" fmla="*/ 532150 h 804564"/>
              <a:gd name="connsiteX212" fmla="*/ 66675 w 812244"/>
              <a:gd name="connsiteY212" fmla="*/ 546437 h 804564"/>
              <a:gd name="connsiteX213" fmla="*/ 37147 w 812244"/>
              <a:gd name="connsiteY213" fmla="*/ 546437 h 804564"/>
              <a:gd name="connsiteX214" fmla="*/ 36195 w 812244"/>
              <a:gd name="connsiteY214" fmla="*/ 547390 h 804564"/>
              <a:gd name="connsiteX215" fmla="*/ 36195 w 812244"/>
              <a:gd name="connsiteY215" fmla="*/ 578822 h 804564"/>
              <a:gd name="connsiteX216" fmla="*/ 37147 w 812244"/>
              <a:gd name="connsiteY216" fmla="*/ 579775 h 804564"/>
              <a:gd name="connsiteX217" fmla="*/ 66675 w 812244"/>
              <a:gd name="connsiteY217" fmla="*/ 579775 h 804564"/>
              <a:gd name="connsiteX218" fmla="*/ 83820 w 812244"/>
              <a:gd name="connsiteY218" fmla="*/ 594062 h 804564"/>
              <a:gd name="connsiteX219" fmla="*/ 107633 w 812244"/>
              <a:gd name="connsiteY219" fmla="*/ 651212 h 804564"/>
              <a:gd name="connsiteX220" fmla="*/ 105727 w 812244"/>
              <a:gd name="connsiteY220" fmla="*/ 674072 h 804564"/>
              <a:gd name="connsiteX221" fmla="*/ 84772 w 812244"/>
              <a:gd name="connsiteY221" fmla="*/ 695027 h 804564"/>
              <a:gd name="connsiteX222" fmla="*/ 84772 w 812244"/>
              <a:gd name="connsiteY222" fmla="*/ 696932 h 804564"/>
              <a:gd name="connsiteX223" fmla="*/ 107633 w 812244"/>
              <a:gd name="connsiteY223" fmla="*/ 719792 h 804564"/>
              <a:gd name="connsiteX224" fmla="*/ 109538 w 812244"/>
              <a:gd name="connsiteY224" fmla="*/ 719792 h 804564"/>
              <a:gd name="connsiteX225" fmla="*/ 130492 w 812244"/>
              <a:gd name="connsiteY225" fmla="*/ 698837 h 804564"/>
              <a:gd name="connsiteX226" fmla="*/ 142875 w 812244"/>
              <a:gd name="connsiteY226" fmla="*/ 694075 h 804564"/>
              <a:gd name="connsiteX227" fmla="*/ 152400 w 812244"/>
              <a:gd name="connsiteY227" fmla="*/ 696932 h 804564"/>
              <a:gd name="connsiteX228" fmla="*/ 209550 w 812244"/>
              <a:gd name="connsiteY228" fmla="*/ 720745 h 804564"/>
              <a:gd name="connsiteX229" fmla="*/ 223838 w 812244"/>
              <a:gd name="connsiteY229" fmla="*/ 737890 h 804564"/>
              <a:gd name="connsiteX230" fmla="*/ 223838 w 812244"/>
              <a:gd name="connsiteY230" fmla="*/ 767417 h 804564"/>
              <a:gd name="connsiteX231" fmla="*/ 224790 w 812244"/>
              <a:gd name="connsiteY231" fmla="*/ 768370 h 804564"/>
              <a:gd name="connsiteX232" fmla="*/ 256222 w 812244"/>
              <a:gd name="connsiteY232" fmla="*/ 768370 h 804564"/>
              <a:gd name="connsiteX233" fmla="*/ 257175 w 812244"/>
              <a:gd name="connsiteY233" fmla="*/ 767417 h 804564"/>
              <a:gd name="connsiteX234" fmla="*/ 257175 w 812244"/>
              <a:gd name="connsiteY234" fmla="*/ 737890 h 804564"/>
              <a:gd name="connsiteX235" fmla="*/ 271463 w 812244"/>
              <a:gd name="connsiteY235" fmla="*/ 720745 h 804564"/>
              <a:gd name="connsiteX236" fmla="*/ 328613 w 812244"/>
              <a:gd name="connsiteY236" fmla="*/ 696932 h 804564"/>
              <a:gd name="connsiteX237" fmla="*/ 351472 w 812244"/>
              <a:gd name="connsiteY237" fmla="*/ 698837 h 804564"/>
              <a:gd name="connsiteX238" fmla="*/ 372427 w 812244"/>
              <a:gd name="connsiteY238" fmla="*/ 719792 h 804564"/>
              <a:gd name="connsiteX239" fmla="*/ 374333 w 812244"/>
              <a:gd name="connsiteY239" fmla="*/ 719792 h 804564"/>
              <a:gd name="connsiteX240" fmla="*/ 397192 w 812244"/>
              <a:gd name="connsiteY240" fmla="*/ 696932 h 804564"/>
              <a:gd name="connsiteX241" fmla="*/ 397192 w 812244"/>
              <a:gd name="connsiteY241" fmla="*/ 695980 h 804564"/>
              <a:gd name="connsiteX242" fmla="*/ 397192 w 812244"/>
              <a:gd name="connsiteY242" fmla="*/ 695027 h 804564"/>
              <a:gd name="connsiteX243" fmla="*/ 376238 w 812244"/>
              <a:gd name="connsiteY243" fmla="*/ 674072 h 804564"/>
              <a:gd name="connsiteX244" fmla="*/ 374333 w 812244"/>
              <a:gd name="connsiteY244" fmla="*/ 651212 h 804564"/>
              <a:gd name="connsiteX245" fmla="*/ 398145 w 812244"/>
              <a:gd name="connsiteY245" fmla="*/ 594062 h 804564"/>
              <a:gd name="connsiteX246" fmla="*/ 416242 w 812244"/>
              <a:gd name="connsiteY246" fmla="*/ 579775 h 80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812244" h="804564">
                <a:moveTo>
                  <a:pt x="599122" y="310217"/>
                </a:moveTo>
                <a:cubicBezTo>
                  <a:pt x="599122" y="283547"/>
                  <a:pt x="588645" y="258782"/>
                  <a:pt x="569595" y="240685"/>
                </a:cubicBezTo>
                <a:cubicBezTo>
                  <a:pt x="551497" y="222587"/>
                  <a:pt x="526733" y="212110"/>
                  <a:pt x="500063" y="212110"/>
                </a:cubicBezTo>
                <a:cubicBezTo>
                  <a:pt x="500063" y="212110"/>
                  <a:pt x="499110" y="212110"/>
                  <a:pt x="499110" y="212110"/>
                </a:cubicBezTo>
                <a:cubicBezTo>
                  <a:pt x="472440" y="212110"/>
                  <a:pt x="447675" y="222587"/>
                  <a:pt x="429577" y="241637"/>
                </a:cubicBezTo>
                <a:cubicBezTo>
                  <a:pt x="411480" y="260687"/>
                  <a:pt x="401002" y="285452"/>
                  <a:pt x="401002" y="311170"/>
                </a:cubicBezTo>
                <a:cubicBezTo>
                  <a:pt x="401002" y="320695"/>
                  <a:pt x="393383" y="329267"/>
                  <a:pt x="382905" y="329267"/>
                </a:cubicBezTo>
                <a:cubicBezTo>
                  <a:pt x="382905" y="329267"/>
                  <a:pt x="382905" y="329267"/>
                  <a:pt x="382905" y="329267"/>
                </a:cubicBezTo>
                <a:cubicBezTo>
                  <a:pt x="373380" y="329267"/>
                  <a:pt x="364808" y="321647"/>
                  <a:pt x="364808" y="311170"/>
                </a:cubicBezTo>
                <a:cubicBezTo>
                  <a:pt x="364808" y="274975"/>
                  <a:pt x="378142" y="241637"/>
                  <a:pt x="403860" y="215920"/>
                </a:cubicBezTo>
                <a:cubicBezTo>
                  <a:pt x="428625" y="190202"/>
                  <a:pt x="462915" y="175915"/>
                  <a:pt x="498158" y="175915"/>
                </a:cubicBezTo>
                <a:cubicBezTo>
                  <a:pt x="533400" y="175915"/>
                  <a:pt x="567690" y="189250"/>
                  <a:pt x="593408" y="214967"/>
                </a:cubicBezTo>
                <a:cubicBezTo>
                  <a:pt x="619125" y="239732"/>
                  <a:pt x="633413" y="274022"/>
                  <a:pt x="633413" y="309265"/>
                </a:cubicBezTo>
                <a:cubicBezTo>
                  <a:pt x="634365" y="383560"/>
                  <a:pt x="574358" y="443567"/>
                  <a:pt x="500063" y="444520"/>
                </a:cubicBezTo>
                <a:cubicBezTo>
                  <a:pt x="500063" y="444520"/>
                  <a:pt x="500063" y="444520"/>
                  <a:pt x="500063" y="444520"/>
                </a:cubicBezTo>
                <a:cubicBezTo>
                  <a:pt x="490538" y="444520"/>
                  <a:pt x="481965" y="436900"/>
                  <a:pt x="481965" y="426422"/>
                </a:cubicBezTo>
                <a:cubicBezTo>
                  <a:pt x="481965" y="416897"/>
                  <a:pt x="489585" y="408325"/>
                  <a:pt x="500063" y="408325"/>
                </a:cubicBezTo>
                <a:cubicBezTo>
                  <a:pt x="556260" y="409277"/>
                  <a:pt x="600075" y="364510"/>
                  <a:pt x="599122" y="310217"/>
                </a:cubicBezTo>
                <a:close/>
                <a:moveTo>
                  <a:pt x="808672" y="207347"/>
                </a:moveTo>
                <a:lnTo>
                  <a:pt x="791527" y="167342"/>
                </a:lnTo>
                <a:cubicBezTo>
                  <a:pt x="782002" y="145435"/>
                  <a:pt x="756285" y="134005"/>
                  <a:pt x="734377" y="143530"/>
                </a:cubicBezTo>
                <a:lnTo>
                  <a:pt x="710565" y="153055"/>
                </a:lnTo>
                <a:cubicBezTo>
                  <a:pt x="696277" y="133052"/>
                  <a:pt x="678180" y="115907"/>
                  <a:pt x="659130" y="101620"/>
                </a:cubicBezTo>
                <a:lnTo>
                  <a:pt x="668655" y="77807"/>
                </a:lnTo>
                <a:cubicBezTo>
                  <a:pt x="678180" y="55900"/>
                  <a:pt x="667702" y="30182"/>
                  <a:pt x="644843" y="20657"/>
                </a:cubicBezTo>
                <a:lnTo>
                  <a:pt x="604838" y="3512"/>
                </a:lnTo>
                <a:cubicBezTo>
                  <a:pt x="582930" y="-6013"/>
                  <a:pt x="557213" y="4465"/>
                  <a:pt x="547688" y="27325"/>
                </a:cubicBezTo>
                <a:lnTo>
                  <a:pt x="538163" y="51137"/>
                </a:lnTo>
                <a:cubicBezTo>
                  <a:pt x="514350" y="47327"/>
                  <a:pt x="489585" y="47327"/>
                  <a:pt x="464820" y="51137"/>
                </a:cubicBezTo>
                <a:lnTo>
                  <a:pt x="455295" y="27325"/>
                </a:lnTo>
                <a:cubicBezTo>
                  <a:pt x="445770" y="5417"/>
                  <a:pt x="420052" y="-6013"/>
                  <a:pt x="398145" y="3512"/>
                </a:cubicBezTo>
                <a:lnTo>
                  <a:pt x="358140" y="20657"/>
                </a:lnTo>
                <a:cubicBezTo>
                  <a:pt x="347663" y="25420"/>
                  <a:pt x="339090" y="33992"/>
                  <a:pt x="334327" y="44470"/>
                </a:cubicBezTo>
                <a:cubicBezTo>
                  <a:pt x="329565" y="54947"/>
                  <a:pt x="329565" y="67330"/>
                  <a:pt x="334327" y="77807"/>
                </a:cubicBezTo>
                <a:lnTo>
                  <a:pt x="343852" y="101620"/>
                </a:lnTo>
                <a:cubicBezTo>
                  <a:pt x="323850" y="115907"/>
                  <a:pt x="306705" y="134005"/>
                  <a:pt x="292417" y="153055"/>
                </a:cubicBezTo>
                <a:lnTo>
                  <a:pt x="268605" y="143530"/>
                </a:lnTo>
                <a:cubicBezTo>
                  <a:pt x="258127" y="138767"/>
                  <a:pt x="245745" y="138767"/>
                  <a:pt x="235267" y="143530"/>
                </a:cubicBezTo>
                <a:cubicBezTo>
                  <a:pt x="224790" y="148292"/>
                  <a:pt x="216217" y="156865"/>
                  <a:pt x="211455" y="167342"/>
                </a:cubicBezTo>
                <a:lnTo>
                  <a:pt x="194310" y="207347"/>
                </a:lnTo>
                <a:cubicBezTo>
                  <a:pt x="184785" y="229255"/>
                  <a:pt x="195263" y="254972"/>
                  <a:pt x="218122" y="264497"/>
                </a:cubicBezTo>
                <a:lnTo>
                  <a:pt x="255270" y="279737"/>
                </a:lnTo>
                <a:cubicBezTo>
                  <a:pt x="264795" y="283547"/>
                  <a:pt x="275272" y="278785"/>
                  <a:pt x="278130" y="270212"/>
                </a:cubicBezTo>
                <a:cubicBezTo>
                  <a:pt x="281940" y="260687"/>
                  <a:pt x="277177" y="250210"/>
                  <a:pt x="268605" y="247352"/>
                </a:cubicBezTo>
                <a:lnTo>
                  <a:pt x="231458" y="232112"/>
                </a:lnTo>
                <a:cubicBezTo>
                  <a:pt x="228600" y="231160"/>
                  <a:pt x="227647" y="229255"/>
                  <a:pt x="226695" y="227350"/>
                </a:cubicBezTo>
                <a:cubicBezTo>
                  <a:pt x="225742" y="226397"/>
                  <a:pt x="225742" y="223540"/>
                  <a:pt x="226695" y="220682"/>
                </a:cubicBezTo>
                <a:lnTo>
                  <a:pt x="243840" y="180677"/>
                </a:lnTo>
                <a:cubicBezTo>
                  <a:pt x="244792" y="177820"/>
                  <a:pt x="246697" y="176867"/>
                  <a:pt x="248602" y="175915"/>
                </a:cubicBezTo>
                <a:cubicBezTo>
                  <a:pt x="249555" y="174962"/>
                  <a:pt x="252413" y="174962"/>
                  <a:pt x="255270" y="175915"/>
                </a:cubicBezTo>
                <a:lnTo>
                  <a:pt x="292417" y="191155"/>
                </a:lnTo>
                <a:cubicBezTo>
                  <a:pt x="300038" y="194012"/>
                  <a:pt x="309563" y="192107"/>
                  <a:pt x="314325" y="184487"/>
                </a:cubicBezTo>
                <a:cubicBezTo>
                  <a:pt x="330517" y="159722"/>
                  <a:pt x="351472" y="138767"/>
                  <a:pt x="376238" y="122575"/>
                </a:cubicBezTo>
                <a:cubicBezTo>
                  <a:pt x="382905" y="117812"/>
                  <a:pt x="385763" y="109240"/>
                  <a:pt x="382905" y="100667"/>
                </a:cubicBezTo>
                <a:lnTo>
                  <a:pt x="367665" y="63520"/>
                </a:lnTo>
                <a:cubicBezTo>
                  <a:pt x="366713" y="60662"/>
                  <a:pt x="366713" y="58757"/>
                  <a:pt x="367665" y="56852"/>
                </a:cubicBezTo>
                <a:cubicBezTo>
                  <a:pt x="368617" y="55900"/>
                  <a:pt x="369570" y="53995"/>
                  <a:pt x="372427" y="52090"/>
                </a:cubicBezTo>
                <a:lnTo>
                  <a:pt x="412433" y="34945"/>
                </a:lnTo>
                <a:cubicBezTo>
                  <a:pt x="416242" y="33040"/>
                  <a:pt x="421005" y="34945"/>
                  <a:pt x="422910" y="39707"/>
                </a:cubicBezTo>
                <a:lnTo>
                  <a:pt x="438150" y="76855"/>
                </a:lnTo>
                <a:cubicBezTo>
                  <a:pt x="441008" y="84475"/>
                  <a:pt x="449580" y="89237"/>
                  <a:pt x="458152" y="87332"/>
                </a:cubicBezTo>
                <a:cubicBezTo>
                  <a:pt x="487680" y="81617"/>
                  <a:pt x="517208" y="81617"/>
                  <a:pt x="545783" y="87332"/>
                </a:cubicBezTo>
                <a:cubicBezTo>
                  <a:pt x="554355" y="89237"/>
                  <a:pt x="562927" y="84475"/>
                  <a:pt x="565785" y="76855"/>
                </a:cubicBezTo>
                <a:lnTo>
                  <a:pt x="581025" y="39707"/>
                </a:lnTo>
                <a:cubicBezTo>
                  <a:pt x="582930" y="35897"/>
                  <a:pt x="587693" y="33992"/>
                  <a:pt x="591502" y="34945"/>
                </a:cubicBezTo>
                <a:lnTo>
                  <a:pt x="631508" y="52090"/>
                </a:lnTo>
                <a:cubicBezTo>
                  <a:pt x="635318" y="53995"/>
                  <a:pt x="637222" y="58757"/>
                  <a:pt x="636270" y="62567"/>
                </a:cubicBezTo>
                <a:lnTo>
                  <a:pt x="621030" y="99715"/>
                </a:lnTo>
                <a:cubicBezTo>
                  <a:pt x="618172" y="107335"/>
                  <a:pt x="620077" y="116860"/>
                  <a:pt x="627697" y="121622"/>
                </a:cubicBezTo>
                <a:cubicBezTo>
                  <a:pt x="652463" y="137815"/>
                  <a:pt x="673418" y="158770"/>
                  <a:pt x="689610" y="183535"/>
                </a:cubicBezTo>
                <a:cubicBezTo>
                  <a:pt x="694372" y="190202"/>
                  <a:pt x="702945" y="193060"/>
                  <a:pt x="711518" y="190202"/>
                </a:cubicBezTo>
                <a:lnTo>
                  <a:pt x="748665" y="174962"/>
                </a:lnTo>
                <a:cubicBezTo>
                  <a:pt x="752475" y="173057"/>
                  <a:pt x="757238" y="174962"/>
                  <a:pt x="759143" y="179725"/>
                </a:cubicBezTo>
                <a:lnTo>
                  <a:pt x="776288" y="219730"/>
                </a:lnTo>
                <a:cubicBezTo>
                  <a:pt x="778193" y="223540"/>
                  <a:pt x="776288" y="228302"/>
                  <a:pt x="771525" y="230207"/>
                </a:cubicBezTo>
                <a:lnTo>
                  <a:pt x="734377" y="245447"/>
                </a:lnTo>
                <a:cubicBezTo>
                  <a:pt x="726758" y="248305"/>
                  <a:pt x="721995" y="256877"/>
                  <a:pt x="723900" y="265450"/>
                </a:cubicBezTo>
                <a:cubicBezTo>
                  <a:pt x="729615" y="294977"/>
                  <a:pt x="729615" y="324505"/>
                  <a:pt x="723900" y="353080"/>
                </a:cubicBezTo>
                <a:cubicBezTo>
                  <a:pt x="721995" y="361652"/>
                  <a:pt x="726758" y="370225"/>
                  <a:pt x="734377" y="373082"/>
                </a:cubicBezTo>
                <a:lnTo>
                  <a:pt x="771525" y="388322"/>
                </a:lnTo>
                <a:cubicBezTo>
                  <a:pt x="775335" y="390227"/>
                  <a:pt x="777240" y="394990"/>
                  <a:pt x="776288" y="398800"/>
                </a:cubicBezTo>
                <a:lnTo>
                  <a:pt x="759143" y="438805"/>
                </a:lnTo>
                <a:cubicBezTo>
                  <a:pt x="758190" y="441662"/>
                  <a:pt x="756285" y="442615"/>
                  <a:pt x="754380" y="443567"/>
                </a:cubicBezTo>
                <a:cubicBezTo>
                  <a:pt x="753427" y="444520"/>
                  <a:pt x="750570" y="444520"/>
                  <a:pt x="747713" y="443567"/>
                </a:cubicBezTo>
                <a:lnTo>
                  <a:pt x="710565" y="428327"/>
                </a:lnTo>
                <a:cubicBezTo>
                  <a:pt x="702945" y="425470"/>
                  <a:pt x="693420" y="427375"/>
                  <a:pt x="688658" y="434995"/>
                </a:cubicBezTo>
                <a:cubicBezTo>
                  <a:pt x="672465" y="459760"/>
                  <a:pt x="651510" y="480715"/>
                  <a:pt x="626745" y="496907"/>
                </a:cubicBezTo>
                <a:cubicBezTo>
                  <a:pt x="620077" y="501670"/>
                  <a:pt x="617220" y="510242"/>
                  <a:pt x="620077" y="518815"/>
                </a:cubicBezTo>
                <a:lnTo>
                  <a:pt x="635318" y="555962"/>
                </a:lnTo>
                <a:cubicBezTo>
                  <a:pt x="637222" y="559772"/>
                  <a:pt x="635318" y="564535"/>
                  <a:pt x="630555" y="566440"/>
                </a:cubicBezTo>
                <a:lnTo>
                  <a:pt x="590550" y="583585"/>
                </a:lnTo>
                <a:cubicBezTo>
                  <a:pt x="587693" y="584537"/>
                  <a:pt x="585788" y="584537"/>
                  <a:pt x="583883" y="583585"/>
                </a:cubicBezTo>
                <a:cubicBezTo>
                  <a:pt x="582930" y="582632"/>
                  <a:pt x="581025" y="581680"/>
                  <a:pt x="579120" y="578822"/>
                </a:cubicBezTo>
                <a:lnTo>
                  <a:pt x="563880" y="541675"/>
                </a:lnTo>
                <a:cubicBezTo>
                  <a:pt x="560070" y="532150"/>
                  <a:pt x="549593" y="528340"/>
                  <a:pt x="541020" y="532150"/>
                </a:cubicBezTo>
                <a:cubicBezTo>
                  <a:pt x="531495" y="535960"/>
                  <a:pt x="527685" y="546437"/>
                  <a:pt x="531495" y="555010"/>
                </a:cubicBezTo>
                <a:lnTo>
                  <a:pt x="546735" y="592157"/>
                </a:lnTo>
                <a:cubicBezTo>
                  <a:pt x="551497" y="602635"/>
                  <a:pt x="560070" y="611207"/>
                  <a:pt x="570547" y="615970"/>
                </a:cubicBezTo>
                <a:cubicBezTo>
                  <a:pt x="576263" y="617875"/>
                  <a:pt x="581977" y="619780"/>
                  <a:pt x="587693" y="619780"/>
                </a:cubicBezTo>
                <a:cubicBezTo>
                  <a:pt x="593408" y="619780"/>
                  <a:pt x="599122" y="618827"/>
                  <a:pt x="604838" y="615970"/>
                </a:cubicBezTo>
                <a:lnTo>
                  <a:pt x="644843" y="598825"/>
                </a:lnTo>
                <a:cubicBezTo>
                  <a:pt x="666750" y="589300"/>
                  <a:pt x="678180" y="563582"/>
                  <a:pt x="668655" y="541675"/>
                </a:cubicBezTo>
                <a:lnTo>
                  <a:pt x="659130" y="517862"/>
                </a:lnTo>
                <a:cubicBezTo>
                  <a:pt x="679133" y="503575"/>
                  <a:pt x="696277" y="485477"/>
                  <a:pt x="710565" y="466427"/>
                </a:cubicBezTo>
                <a:lnTo>
                  <a:pt x="734377" y="475952"/>
                </a:lnTo>
                <a:cubicBezTo>
                  <a:pt x="744855" y="480715"/>
                  <a:pt x="757238" y="480715"/>
                  <a:pt x="767715" y="475952"/>
                </a:cubicBezTo>
                <a:cubicBezTo>
                  <a:pt x="778193" y="471190"/>
                  <a:pt x="786765" y="462617"/>
                  <a:pt x="791527" y="452140"/>
                </a:cubicBezTo>
                <a:lnTo>
                  <a:pt x="808672" y="412135"/>
                </a:lnTo>
                <a:cubicBezTo>
                  <a:pt x="813435" y="401657"/>
                  <a:pt x="813435" y="389275"/>
                  <a:pt x="808672" y="378797"/>
                </a:cubicBezTo>
                <a:cubicBezTo>
                  <a:pt x="803910" y="368320"/>
                  <a:pt x="795338" y="359747"/>
                  <a:pt x="784860" y="354985"/>
                </a:cubicBezTo>
                <a:lnTo>
                  <a:pt x="761047" y="345460"/>
                </a:lnTo>
                <a:cubicBezTo>
                  <a:pt x="764858" y="320695"/>
                  <a:pt x="764858" y="296882"/>
                  <a:pt x="761047" y="272117"/>
                </a:cubicBezTo>
                <a:lnTo>
                  <a:pt x="784860" y="262592"/>
                </a:lnTo>
                <a:cubicBezTo>
                  <a:pt x="806768" y="254972"/>
                  <a:pt x="817245" y="229255"/>
                  <a:pt x="808672" y="207347"/>
                </a:cubicBezTo>
                <a:close/>
                <a:moveTo>
                  <a:pt x="340042" y="562630"/>
                </a:moveTo>
                <a:cubicBezTo>
                  <a:pt x="340042" y="616922"/>
                  <a:pt x="296227" y="660737"/>
                  <a:pt x="241935" y="660737"/>
                </a:cubicBezTo>
                <a:cubicBezTo>
                  <a:pt x="187642" y="660737"/>
                  <a:pt x="143827" y="616922"/>
                  <a:pt x="143827" y="562630"/>
                </a:cubicBezTo>
                <a:cubicBezTo>
                  <a:pt x="143827" y="508337"/>
                  <a:pt x="187642" y="464522"/>
                  <a:pt x="241935" y="464522"/>
                </a:cubicBezTo>
                <a:cubicBezTo>
                  <a:pt x="296227" y="464522"/>
                  <a:pt x="340042" y="508337"/>
                  <a:pt x="340042" y="562630"/>
                </a:cubicBezTo>
                <a:close/>
                <a:moveTo>
                  <a:pt x="304800" y="562630"/>
                </a:moveTo>
                <a:cubicBezTo>
                  <a:pt x="304800" y="528340"/>
                  <a:pt x="276225" y="499765"/>
                  <a:pt x="241935" y="499765"/>
                </a:cubicBezTo>
                <a:cubicBezTo>
                  <a:pt x="207645" y="499765"/>
                  <a:pt x="179070" y="528340"/>
                  <a:pt x="179070" y="562630"/>
                </a:cubicBezTo>
                <a:cubicBezTo>
                  <a:pt x="179070" y="596920"/>
                  <a:pt x="207645" y="625495"/>
                  <a:pt x="241935" y="625495"/>
                </a:cubicBezTo>
                <a:cubicBezTo>
                  <a:pt x="276225" y="625495"/>
                  <a:pt x="304800" y="597872"/>
                  <a:pt x="304800" y="562630"/>
                </a:cubicBezTo>
                <a:close/>
                <a:moveTo>
                  <a:pt x="430530" y="615970"/>
                </a:moveTo>
                <a:cubicBezTo>
                  <a:pt x="426720" y="631210"/>
                  <a:pt x="420052" y="645497"/>
                  <a:pt x="412433" y="659785"/>
                </a:cubicBezTo>
                <a:lnTo>
                  <a:pt x="422910" y="670262"/>
                </a:lnTo>
                <a:cubicBezTo>
                  <a:pt x="429577" y="676930"/>
                  <a:pt x="433388" y="686455"/>
                  <a:pt x="433388" y="695980"/>
                </a:cubicBezTo>
                <a:cubicBezTo>
                  <a:pt x="433388" y="705505"/>
                  <a:pt x="429577" y="715030"/>
                  <a:pt x="422910" y="721697"/>
                </a:cubicBezTo>
                <a:lnTo>
                  <a:pt x="400050" y="744557"/>
                </a:lnTo>
                <a:cubicBezTo>
                  <a:pt x="393383" y="751225"/>
                  <a:pt x="383858" y="755035"/>
                  <a:pt x="374333" y="755035"/>
                </a:cubicBezTo>
                <a:cubicBezTo>
                  <a:pt x="364808" y="755035"/>
                  <a:pt x="355283" y="751225"/>
                  <a:pt x="348615" y="744557"/>
                </a:cubicBezTo>
                <a:lnTo>
                  <a:pt x="338138" y="734080"/>
                </a:lnTo>
                <a:cubicBezTo>
                  <a:pt x="324802" y="741700"/>
                  <a:pt x="309563" y="747415"/>
                  <a:pt x="294322" y="752177"/>
                </a:cubicBezTo>
                <a:lnTo>
                  <a:pt x="294322" y="767417"/>
                </a:lnTo>
                <a:cubicBezTo>
                  <a:pt x="294322" y="787420"/>
                  <a:pt x="278130" y="804565"/>
                  <a:pt x="257175" y="804565"/>
                </a:cubicBezTo>
                <a:lnTo>
                  <a:pt x="225742" y="804565"/>
                </a:lnTo>
                <a:cubicBezTo>
                  <a:pt x="205740" y="804565"/>
                  <a:pt x="188595" y="788372"/>
                  <a:pt x="188595" y="767417"/>
                </a:cubicBezTo>
                <a:lnTo>
                  <a:pt x="188595" y="752177"/>
                </a:lnTo>
                <a:cubicBezTo>
                  <a:pt x="173355" y="748367"/>
                  <a:pt x="159067" y="741700"/>
                  <a:pt x="144780" y="734080"/>
                </a:cubicBezTo>
                <a:lnTo>
                  <a:pt x="134302" y="744557"/>
                </a:lnTo>
                <a:cubicBezTo>
                  <a:pt x="127635" y="751225"/>
                  <a:pt x="118110" y="755035"/>
                  <a:pt x="108585" y="755035"/>
                </a:cubicBezTo>
                <a:cubicBezTo>
                  <a:pt x="99060" y="755035"/>
                  <a:pt x="89535" y="751225"/>
                  <a:pt x="82867" y="744557"/>
                </a:cubicBezTo>
                <a:lnTo>
                  <a:pt x="60008" y="721697"/>
                </a:lnTo>
                <a:cubicBezTo>
                  <a:pt x="45720" y="707410"/>
                  <a:pt x="45720" y="684550"/>
                  <a:pt x="60008" y="669310"/>
                </a:cubicBezTo>
                <a:lnTo>
                  <a:pt x="70485" y="658832"/>
                </a:lnTo>
                <a:cubicBezTo>
                  <a:pt x="62865" y="645497"/>
                  <a:pt x="57150" y="630257"/>
                  <a:pt x="52388" y="615017"/>
                </a:cubicBezTo>
                <a:lnTo>
                  <a:pt x="37147" y="615017"/>
                </a:lnTo>
                <a:cubicBezTo>
                  <a:pt x="17145" y="615017"/>
                  <a:pt x="0" y="598825"/>
                  <a:pt x="0" y="577870"/>
                </a:cubicBezTo>
                <a:lnTo>
                  <a:pt x="0" y="546437"/>
                </a:lnTo>
                <a:cubicBezTo>
                  <a:pt x="0" y="526435"/>
                  <a:pt x="16192" y="509290"/>
                  <a:pt x="37147" y="509290"/>
                </a:cubicBezTo>
                <a:lnTo>
                  <a:pt x="52388" y="509290"/>
                </a:lnTo>
                <a:cubicBezTo>
                  <a:pt x="56197" y="494050"/>
                  <a:pt x="62865" y="479762"/>
                  <a:pt x="70485" y="465475"/>
                </a:cubicBezTo>
                <a:lnTo>
                  <a:pt x="60008" y="454997"/>
                </a:lnTo>
                <a:cubicBezTo>
                  <a:pt x="45720" y="440710"/>
                  <a:pt x="45720" y="417850"/>
                  <a:pt x="60008" y="402610"/>
                </a:cubicBezTo>
                <a:lnTo>
                  <a:pt x="82867" y="379750"/>
                </a:lnTo>
                <a:cubicBezTo>
                  <a:pt x="89535" y="373082"/>
                  <a:pt x="99060" y="369272"/>
                  <a:pt x="108585" y="369272"/>
                </a:cubicBezTo>
                <a:cubicBezTo>
                  <a:pt x="118110" y="369272"/>
                  <a:pt x="127635" y="373082"/>
                  <a:pt x="134302" y="379750"/>
                </a:cubicBezTo>
                <a:lnTo>
                  <a:pt x="144780" y="390227"/>
                </a:lnTo>
                <a:cubicBezTo>
                  <a:pt x="158115" y="382607"/>
                  <a:pt x="173355" y="376892"/>
                  <a:pt x="188595" y="372130"/>
                </a:cubicBezTo>
                <a:lnTo>
                  <a:pt x="188595" y="356890"/>
                </a:lnTo>
                <a:cubicBezTo>
                  <a:pt x="188595" y="336887"/>
                  <a:pt x="204788" y="319742"/>
                  <a:pt x="225742" y="319742"/>
                </a:cubicBezTo>
                <a:lnTo>
                  <a:pt x="257175" y="319742"/>
                </a:lnTo>
                <a:cubicBezTo>
                  <a:pt x="277177" y="319742"/>
                  <a:pt x="294322" y="335935"/>
                  <a:pt x="294322" y="356890"/>
                </a:cubicBezTo>
                <a:lnTo>
                  <a:pt x="294322" y="372130"/>
                </a:lnTo>
                <a:cubicBezTo>
                  <a:pt x="309563" y="375940"/>
                  <a:pt x="323850" y="382607"/>
                  <a:pt x="338138" y="390227"/>
                </a:cubicBezTo>
                <a:lnTo>
                  <a:pt x="348615" y="379750"/>
                </a:lnTo>
                <a:cubicBezTo>
                  <a:pt x="355283" y="373082"/>
                  <a:pt x="364808" y="369272"/>
                  <a:pt x="374333" y="369272"/>
                </a:cubicBezTo>
                <a:cubicBezTo>
                  <a:pt x="383858" y="369272"/>
                  <a:pt x="393383" y="373082"/>
                  <a:pt x="400050" y="379750"/>
                </a:cubicBezTo>
                <a:lnTo>
                  <a:pt x="422910" y="402610"/>
                </a:lnTo>
                <a:cubicBezTo>
                  <a:pt x="429577" y="409277"/>
                  <a:pt x="433388" y="418802"/>
                  <a:pt x="433388" y="428327"/>
                </a:cubicBezTo>
                <a:cubicBezTo>
                  <a:pt x="433388" y="437852"/>
                  <a:pt x="429577" y="447377"/>
                  <a:pt x="422910" y="454045"/>
                </a:cubicBezTo>
                <a:lnTo>
                  <a:pt x="412433" y="464522"/>
                </a:lnTo>
                <a:cubicBezTo>
                  <a:pt x="420052" y="477857"/>
                  <a:pt x="425767" y="493097"/>
                  <a:pt x="430530" y="508337"/>
                </a:cubicBezTo>
                <a:lnTo>
                  <a:pt x="445770" y="508337"/>
                </a:lnTo>
                <a:cubicBezTo>
                  <a:pt x="465772" y="508337"/>
                  <a:pt x="482917" y="524530"/>
                  <a:pt x="482917" y="545485"/>
                </a:cubicBezTo>
                <a:lnTo>
                  <a:pt x="482917" y="576917"/>
                </a:lnTo>
                <a:cubicBezTo>
                  <a:pt x="482917" y="596920"/>
                  <a:pt x="466725" y="614065"/>
                  <a:pt x="445770" y="614065"/>
                </a:cubicBezTo>
                <a:lnTo>
                  <a:pt x="430530" y="614065"/>
                </a:lnTo>
                <a:close/>
                <a:moveTo>
                  <a:pt x="416242" y="579775"/>
                </a:moveTo>
                <a:lnTo>
                  <a:pt x="445770" y="579775"/>
                </a:lnTo>
                <a:cubicBezTo>
                  <a:pt x="446722" y="579775"/>
                  <a:pt x="446722" y="579775"/>
                  <a:pt x="446722" y="578822"/>
                </a:cubicBezTo>
                <a:lnTo>
                  <a:pt x="446722" y="547390"/>
                </a:lnTo>
                <a:cubicBezTo>
                  <a:pt x="446722" y="546437"/>
                  <a:pt x="446722" y="546437"/>
                  <a:pt x="445770" y="546437"/>
                </a:cubicBezTo>
                <a:lnTo>
                  <a:pt x="416242" y="546437"/>
                </a:lnTo>
                <a:cubicBezTo>
                  <a:pt x="407670" y="546437"/>
                  <a:pt x="400050" y="540722"/>
                  <a:pt x="399097" y="532150"/>
                </a:cubicBezTo>
                <a:cubicBezTo>
                  <a:pt x="395288" y="511195"/>
                  <a:pt x="386715" y="492145"/>
                  <a:pt x="375285" y="475000"/>
                </a:cubicBezTo>
                <a:cubicBezTo>
                  <a:pt x="370522" y="468332"/>
                  <a:pt x="371475" y="458807"/>
                  <a:pt x="377190" y="452140"/>
                </a:cubicBezTo>
                <a:lnTo>
                  <a:pt x="398145" y="431185"/>
                </a:lnTo>
                <a:cubicBezTo>
                  <a:pt x="398145" y="431185"/>
                  <a:pt x="398145" y="431185"/>
                  <a:pt x="398145" y="430232"/>
                </a:cubicBezTo>
                <a:cubicBezTo>
                  <a:pt x="398145" y="430232"/>
                  <a:pt x="398145" y="429280"/>
                  <a:pt x="398145" y="429280"/>
                </a:cubicBezTo>
                <a:lnTo>
                  <a:pt x="375285" y="406420"/>
                </a:lnTo>
                <a:cubicBezTo>
                  <a:pt x="375285" y="406420"/>
                  <a:pt x="374333" y="406420"/>
                  <a:pt x="373380" y="406420"/>
                </a:cubicBezTo>
                <a:lnTo>
                  <a:pt x="352425" y="427375"/>
                </a:lnTo>
                <a:cubicBezTo>
                  <a:pt x="346710" y="433090"/>
                  <a:pt x="337185" y="434042"/>
                  <a:pt x="329565" y="429280"/>
                </a:cubicBezTo>
                <a:cubicBezTo>
                  <a:pt x="312420" y="417850"/>
                  <a:pt x="292417" y="409277"/>
                  <a:pt x="272415" y="405467"/>
                </a:cubicBezTo>
                <a:cubicBezTo>
                  <a:pt x="263842" y="403562"/>
                  <a:pt x="258127" y="396895"/>
                  <a:pt x="258127" y="388322"/>
                </a:cubicBezTo>
                <a:lnTo>
                  <a:pt x="258127" y="358795"/>
                </a:lnTo>
                <a:cubicBezTo>
                  <a:pt x="258127" y="357842"/>
                  <a:pt x="258127" y="357842"/>
                  <a:pt x="257175" y="357842"/>
                </a:cubicBezTo>
                <a:lnTo>
                  <a:pt x="225742" y="357842"/>
                </a:lnTo>
                <a:cubicBezTo>
                  <a:pt x="224790" y="357842"/>
                  <a:pt x="224790" y="357842"/>
                  <a:pt x="224790" y="358795"/>
                </a:cubicBezTo>
                <a:lnTo>
                  <a:pt x="224790" y="388322"/>
                </a:lnTo>
                <a:cubicBezTo>
                  <a:pt x="224790" y="396895"/>
                  <a:pt x="219075" y="404515"/>
                  <a:pt x="210502" y="405467"/>
                </a:cubicBezTo>
                <a:cubicBezTo>
                  <a:pt x="189547" y="409277"/>
                  <a:pt x="170497" y="417850"/>
                  <a:pt x="153352" y="429280"/>
                </a:cubicBezTo>
                <a:cubicBezTo>
                  <a:pt x="146685" y="434042"/>
                  <a:pt x="137160" y="433090"/>
                  <a:pt x="130492" y="427375"/>
                </a:cubicBezTo>
                <a:lnTo>
                  <a:pt x="109538" y="406420"/>
                </a:lnTo>
                <a:cubicBezTo>
                  <a:pt x="109538" y="406420"/>
                  <a:pt x="108585" y="406420"/>
                  <a:pt x="107633" y="406420"/>
                </a:cubicBezTo>
                <a:lnTo>
                  <a:pt x="84772" y="429280"/>
                </a:lnTo>
                <a:cubicBezTo>
                  <a:pt x="84772" y="429280"/>
                  <a:pt x="84772" y="430232"/>
                  <a:pt x="84772" y="431185"/>
                </a:cubicBezTo>
                <a:lnTo>
                  <a:pt x="105727" y="452140"/>
                </a:lnTo>
                <a:cubicBezTo>
                  <a:pt x="111442" y="457855"/>
                  <a:pt x="112395" y="467380"/>
                  <a:pt x="107633" y="475000"/>
                </a:cubicBezTo>
                <a:cubicBezTo>
                  <a:pt x="96202" y="492145"/>
                  <a:pt x="87630" y="512147"/>
                  <a:pt x="83820" y="532150"/>
                </a:cubicBezTo>
                <a:cubicBezTo>
                  <a:pt x="81915" y="540722"/>
                  <a:pt x="75247" y="546437"/>
                  <a:pt x="66675" y="546437"/>
                </a:cubicBezTo>
                <a:lnTo>
                  <a:pt x="37147" y="546437"/>
                </a:lnTo>
                <a:cubicBezTo>
                  <a:pt x="36195" y="546437"/>
                  <a:pt x="36195" y="546437"/>
                  <a:pt x="36195" y="547390"/>
                </a:cubicBezTo>
                <a:lnTo>
                  <a:pt x="36195" y="578822"/>
                </a:lnTo>
                <a:cubicBezTo>
                  <a:pt x="36195" y="579775"/>
                  <a:pt x="36195" y="579775"/>
                  <a:pt x="37147" y="579775"/>
                </a:cubicBezTo>
                <a:lnTo>
                  <a:pt x="66675" y="579775"/>
                </a:lnTo>
                <a:cubicBezTo>
                  <a:pt x="75247" y="579775"/>
                  <a:pt x="82867" y="585490"/>
                  <a:pt x="83820" y="594062"/>
                </a:cubicBezTo>
                <a:cubicBezTo>
                  <a:pt x="87630" y="615017"/>
                  <a:pt x="96202" y="634067"/>
                  <a:pt x="107633" y="651212"/>
                </a:cubicBezTo>
                <a:cubicBezTo>
                  <a:pt x="112395" y="657880"/>
                  <a:pt x="111442" y="667405"/>
                  <a:pt x="105727" y="674072"/>
                </a:cubicBezTo>
                <a:lnTo>
                  <a:pt x="84772" y="695027"/>
                </a:lnTo>
                <a:cubicBezTo>
                  <a:pt x="84772" y="695027"/>
                  <a:pt x="84772" y="695980"/>
                  <a:pt x="84772" y="696932"/>
                </a:cubicBezTo>
                <a:lnTo>
                  <a:pt x="107633" y="719792"/>
                </a:lnTo>
                <a:cubicBezTo>
                  <a:pt x="107633" y="719792"/>
                  <a:pt x="108585" y="719792"/>
                  <a:pt x="109538" y="719792"/>
                </a:cubicBezTo>
                <a:lnTo>
                  <a:pt x="130492" y="698837"/>
                </a:lnTo>
                <a:cubicBezTo>
                  <a:pt x="134302" y="695027"/>
                  <a:pt x="138113" y="694075"/>
                  <a:pt x="142875" y="694075"/>
                </a:cubicBezTo>
                <a:cubicBezTo>
                  <a:pt x="146685" y="694075"/>
                  <a:pt x="149542" y="695027"/>
                  <a:pt x="152400" y="696932"/>
                </a:cubicBezTo>
                <a:cubicBezTo>
                  <a:pt x="169545" y="708362"/>
                  <a:pt x="189547" y="716935"/>
                  <a:pt x="209550" y="720745"/>
                </a:cubicBezTo>
                <a:cubicBezTo>
                  <a:pt x="218122" y="722650"/>
                  <a:pt x="223838" y="729317"/>
                  <a:pt x="223838" y="737890"/>
                </a:cubicBezTo>
                <a:lnTo>
                  <a:pt x="223838" y="767417"/>
                </a:lnTo>
                <a:cubicBezTo>
                  <a:pt x="223838" y="768370"/>
                  <a:pt x="223838" y="768370"/>
                  <a:pt x="224790" y="768370"/>
                </a:cubicBezTo>
                <a:lnTo>
                  <a:pt x="256222" y="768370"/>
                </a:lnTo>
                <a:cubicBezTo>
                  <a:pt x="257175" y="768370"/>
                  <a:pt x="257175" y="768370"/>
                  <a:pt x="257175" y="767417"/>
                </a:cubicBezTo>
                <a:lnTo>
                  <a:pt x="257175" y="737890"/>
                </a:lnTo>
                <a:cubicBezTo>
                  <a:pt x="257175" y="729317"/>
                  <a:pt x="262890" y="721697"/>
                  <a:pt x="271463" y="720745"/>
                </a:cubicBezTo>
                <a:cubicBezTo>
                  <a:pt x="292417" y="716935"/>
                  <a:pt x="311467" y="708362"/>
                  <a:pt x="328613" y="696932"/>
                </a:cubicBezTo>
                <a:cubicBezTo>
                  <a:pt x="335280" y="692170"/>
                  <a:pt x="344805" y="693122"/>
                  <a:pt x="351472" y="698837"/>
                </a:cubicBezTo>
                <a:lnTo>
                  <a:pt x="372427" y="719792"/>
                </a:lnTo>
                <a:cubicBezTo>
                  <a:pt x="372427" y="719792"/>
                  <a:pt x="373380" y="719792"/>
                  <a:pt x="374333" y="719792"/>
                </a:cubicBezTo>
                <a:lnTo>
                  <a:pt x="397192" y="696932"/>
                </a:lnTo>
                <a:cubicBezTo>
                  <a:pt x="397192" y="696932"/>
                  <a:pt x="397192" y="696932"/>
                  <a:pt x="397192" y="695980"/>
                </a:cubicBezTo>
                <a:cubicBezTo>
                  <a:pt x="397192" y="695980"/>
                  <a:pt x="397192" y="695027"/>
                  <a:pt x="397192" y="695027"/>
                </a:cubicBezTo>
                <a:lnTo>
                  <a:pt x="376238" y="674072"/>
                </a:lnTo>
                <a:cubicBezTo>
                  <a:pt x="370522" y="668357"/>
                  <a:pt x="369570" y="658832"/>
                  <a:pt x="374333" y="651212"/>
                </a:cubicBezTo>
                <a:cubicBezTo>
                  <a:pt x="385763" y="634067"/>
                  <a:pt x="394335" y="614065"/>
                  <a:pt x="398145" y="594062"/>
                </a:cubicBezTo>
                <a:cubicBezTo>
                  <a:pt x="400050" y="585490"/>
                  <a:pt x="407670" y="579775"/>
                  <a:pt x="416242" y="579775"/>
                </a:cubicBezTo>
                <a:close/>
              </a:path>
            </a:pathLst>
          </a:custGeom>
          <a:solidFill>
            <a:schemeClr val="accent3"/>
          </a:solidFill>
          <a:ln w="9525" cap="flat">
            <a:noFill/>
            <a:prstDash val="solid"/>
            <a:miter/>
          </a:ln>
        </p:spPr>
        <p:txBody>
          <a:bodyPr rtlCol="0" anchor="ctr"/>
          <a:lstStyle/>
          <a:p>
            <a:endParaRPr lang="en-US" sz="1200" dirty="0"/>
          </a:p>
        </p:txBody>
      </p:sp>
      <p:sp>
        <p:nvSpPr>
          <p:cNvPr id="36" name="Freeform: Shape 47">
            <a:extLst>
              <a:ext uri="{FF2B5EF4-FFF2-40B4-BE49-F238E27FC236}">
                <a16:creationId xmlns:a16="http://schemas.microsoft.com/office/drawing/2014/main" id="{10796CBB-AB69-F051-6025-D364C5ED0CCF}"/>
              </a:ext>
            </a:extLst>
          </p:cNvPr>
          <p:cNvSpPr/>
          <p:nvPr/>
        </p:nvSpPr>
        <p:spPr>
          <a:xfrm>
            <a:off x="11085122" y="4053040"/>
            <a:ext cx="599975" cy="594302"/>
          </a:xfrm>
          <a:custGeom>
            <a:avLst/>
            <a:gdLst>
              <a:gd name="connsiteX0" fmla="*/ 599122 w 812244"/>
              <a:gd name="connsiteY0" fmla="*/ 310217 h 804564"/>
              <a:gd name="connsiteX1" fmla="*/ 569595 w 812244"/>
              <a:gd name="connsiteY1" fmla="*/ 240685 h 804564"/>
              <a:gd name="connsiteX2" fmla="*/ 500063 w 812244"/>
              <a:gd name="connsiteY2" fmla="*/ 212110 h 804564"/>
              <a:gd name="connsiteX3" fmla="*/ 499110 w 812244"/>
              <a:gd name="connsiteY3" fmla="*/ 212110 h 804564"/>
              <a:gd name="connsiteX4" fmla="*/ 429577 w 812244"/>
              <a:gd name="connsiteY4" fmla="*/ 241637 h 804564"/>
              <a:gd name="connsiteX5" fmla="*/ 401002 w 812244"/>
              <a:gd name="connsiteY5" fmla="*/ 311170 h 804564"/>
              <a:gd name="connsiteX6" fmla="*/ 382905 w 812244"/>
              <a:gd name="connsiteY6" fmla="*/ 329267 h 804564"/>
              <a:gd name="connsiteX7" fmla="*/ 382905 w 812244"/>
              <a:gd name="connsiteY7" fmla="*/ 329267 h 804564"/>
              <a:gd name="connsiteX8" fmla="*/ 364808 w 812244"/>
              <a:gd name="connsiteY8" fmla="*/ 311170 h 804564"/>
              <a:gd name="connsiteX9" fmla="*/ 403860 w 812244"/>
              <a:gd name="connsiteY9" fmla="*/ 215920 h 804564"/>
              <a:gd name="connsiteX10" fmla="*/ 498158 w 812244"/>
              <a:gd name="connsiteY10" fmla="*/ 175915 h 804564"/>
              <a:gd name="connsiteX11" fmla="*/ 593408 w 812244"/>
              <a:gd name="connsiteY11" fmla="*/ 214967 h 804564"/>
              <a:gd name="connsiteX12" fmla="*/ 633413 w 812244"/>
              <a:gd name="connsiteY12" fmla="*/ 309265 h 804564"/>
              <a:gd name="connsiteX13" fmla="*/ 500063 w 812244"/>
              <a:gd name="connsiteY13" fmla="*/ 444520 h 804564"/>
              <a:gd name="connsiteX14" fmla="*/ 500063 w 812244"/>
              <a:gd name="connsiteY14" fmla="*/ 444520 h 804564"/>
              <a:gd name="connsiteX15" fmla="*/ 481965 w 812244"/>
              <a:gd name="connsiteY15" fmla="*/ 426422 h 804564"/>
              <a:gd name="connsiteX16" fmla="*/ 500063 w 812244"/>
              <a:gd name="connsiteY16" fmla="*/ 408325 h 804564"/>
              <a:gd name="connsiteX17" fmla="*/ 599122 w 812244"/>
              <a:gd name="connsiteY17" fmla="*/ 310217 h 804564"/>
              <a:gd name="connsiteX18" fmla="*/ 808672 w 812244"/>
              <a:gd name="connsiteY18" fmla="*/ 207347 h 804564"/>
              <a:gd name="connsiteX19" fmla="*/ 791527 w 812244"/>
              <a:gd name="connsiteY19" fmla="*/ 167342 h 804564"/>
              <a:gd name="connsiteX20" fmla="*/ 734377 w 812244"/>
              <a:gd name="connsiteY20" fmla="*/ 143530 h 804564"/>
              <a:gd name="connsiteX21" fmla="*/ 710565 w 812244"/>
              <a:gd name="connsiteY21" fmla="*/ 153055 h 804564"/>
              <a:gd name="connsiteX22" fmla="*/ 659130 w 812244"/>
              <a:gd name="connsiteY22" fmla="*/ 101620 h 804564"/>
              <a:gd name="connsiteX23" fmla="*/ 668655 w 812244"/>
              <a:gd name="connsiteY23" fmla="*/ 77807 h 804564"/>
              <a:gd name="connsiteX24" fmla="*/ 644843 w 812244"/>
              <a:gd name="connsiteY24" fmla="*/ 20657 h 804564"/>
              <a:gd name="connsiteX25" fmla="*/ 604838 w 812244"/>
              <a:gd name="connsiteY25" fmla="*/ 3512 h 804564"/>
              <a:gd name="connsiteX26" fmla="*/ 547688 w 812244"/>
              <a:gd name="connsiteY26" fmla="*/ 27325 h 804564"/>
              <a:gd name="connsiteX27" fmla="*/ 538163 w 812244"/>
              <a:gd name="connsiteY27" fmla="*/ 51137 h 804564"/>
              <a:gd name="connsiteX28" fmla="*/ 464820 w 812244"/>
              <a:gd name="connsiteY28" fmla="*/ 51137 h 804564"/>
              <a:gd name="connsiteX29" fmla="*/ 455295 w 812244"/>
              <a:gd name="connsiteY29" fmla="*/ 27325 h 804564"/>
              <a:gd name="connsiteX30" fmla="*/ 398145 w 812244"/>
              <a:gd name="connsiteY30" fmla="*/ 3512 h 804564"/>
              <a:gd name="connsiteX31" fmla="*/ 358140 w 812244"/>
              <a:gd name="connsiteY31" fmla="*/ 20657 h 804564"/>
              <a:gd name="connsiteX32" fmla="*/ 334327 w 812244"/>
              <a:gd name="connsiteY32" fmla="*/ 44470 h 804564"/>
              <a:gd name="connsiteX33" fmla="*/ 334327 w 812244"/>
              <a:gd name="connsiteY33" fmla="*/ 77807 h 804564"/>
              <a:gd name="connsiteX34" fmla="*/ 343852 w 812244"/>
              <a:gd name="connsiteY34" fmla="*/ 101620 h 804564"/>
              <a:gd name="connsiteX35" fmla="*/ 292417 w 812244"/>
              <a:gd name="connsiteY35" fmla="*/ 153055 h 804564"/>
              <a:gd name="connsiteX36" fmla="*/ 268605 w 812244"/>
              <a:gd name="connsiteY36" fmla="*/ 143530 h 804564"/>
              <a:gd name="connsiteX37" fmla="*/ 235267 w 812244"/>
              <a:gd name="connsiteY37" fmla="*/ 143530 h 804564"/>
              <a:gd name="connsiteX38" fmla="*/ 211455 w 812244"/>
              <a:gd name="connsiteY38" fmla="*/ 167342 h 804564"/>
              <a:gd name="connsiteX39" fmla="*/ 194310 w 812244"/>
              <a:gd name="connsiteY39" fmla="*/ 207347 h 804564"/>
              <a:gd name="connsiteX40" fmla="*/ 218122 w 812244"/>
              <a:gd name="connsiteY40" fmla="*/ 264497 h 804564"/>
              <a:gd name="connsiteX41" fmla="*/ 255270 w 812244"/>
              <a:gd name="connsiteY41" fmla="*/ 279737 h 804564"/>
              <a:gd name="connsiteX42" fmla="*/ 278130 w 812244"/>
              <a:gd name="connsiteY42" fmla="*/ 270212 h 804564"/>
              <a:gd name="connsiteX43" fmla="*/ 268605 w 812244"/>
              <a:gd name="connsiteY43" fmla="*/ 247352 h 804564"/>
              <a:gd name="connsiteX44" fmla="*/ 231458 w 812244"/>
              <a:gd name="connsiteY44" fmla="*/ 232112 h 804564"/>
              <a:gd name="connsiteX45" fmla="*/ 226695 w 812244"/>
              <a:gd name="connsiteY45" fmla="*/ 227350 h 804564"/>
              <a:gd name="connsiteX46" fmla="*/ 226695 w 812244"/>
              <a:gd name="connsiteY46" fmla="*/ 220682 h 804564"/>
              <a:gd name="connsiteX47" fmla="*/ 243840 w 812244"/>
              <a:gd name="connsiteY47" fmla="*/ 180677 h 804564"/>
              <a:gd name="connsiteX48" fmla="*/ 248602 w 812244"/>
              <a:gd name="connsiteY48" fmla="*/ 175915 h 804564"/>
              <a:gd name="connsiteX49" fmla="*/ 255270 w 812244"/>
              <a:gd name="connsiteY49" fmla="*/ 175915 h 804564"/>
              <a:gd name="connsiteX50" fmla="*/ 292417 w 812244"/>
              <a:gd name="connsiteY50" fmla="*/ 191155 h 804564"/>
              <a:gd name="connsiteX51" fmla="*/ 314325 w 812244"/>
              <a:gd name="connsiteY51" fmla="*/ 184487 h 804564"/>
              <a:gd name="connsiteX52" fmla="*/ 376238 w 812244"/>
              <a:gd name="connsiteY52" fmla="*/ 122575 h 804564"/>
              <a:gd name="connsiteX53" fmla="*/ 382905 w 812244"/>
              <a:gd name="connsiteY53" fmla="*/ 100667 h 804564"/>
              <a:gd name="connsiteX54" fmla="*/ 367665 w 812244"/>
              <a:gd name="connsiteY54" fmla="*/ 63520 h 804564"/>
              <a:gd name="connsiteX55" fmla="*/ 367665 w 812244"/>
              <a:gd name="connsiteY55" fmla="*/ 56852 h 804564"/>
              <a:gd name="connsiteX56" fmla="*/ 372427 w 812244"/>
              <a:gd name="connsiteY56" fmla="*/ 52090 h 804564"/>
              <a:gd name="connsiteX57" fmla="*/ 412433 w 812244"/>
              <a:gd name="connsiteY57" fmla="*/ 34945 h 804564"/>
              <a:gd name="connsiteX58" fmla="*/ 422910 w 812244"/>
              <a:gd name="connsiteY58" fmla="*/ 39707 h 804564"/>
              <a:gd name="connsiteX59" fmla="*/ 438150 w 812244"/>
              <a:gd name="connsiteY59" fmla="*/ 76855 h 804564"/>
              <a:gd name="connsiteX60" fmla="*/ 458152 w 812244"/>
              <a:gd name="connsiteY60" fmla="*/ 87332 h 804564"/>
              <a:gd name="connsiteX61" fmla="*/ 545783 w 812244"/>
              <a:gd name="connsiteY61" fmla="*/ 87332 h 804564"/>
              <a:gd name="connsiteX62" fmla="*/ 565785 w 812244"/>
              <a:gd name="connsiteY62" fmla="*/ 76855 h 804564"/>
              <a:gd name="connsiteX63" fmla="*/ 581025 w 812244"/>
              <a:gd name="connsiteY63" fmla="*/ 39707 h 804564"/>
              <a:gd name="connsiteX64" fmla="*/ 591502 w 812244"/>
              <a:gd name="connsiteY64" fmla="*/ 34945 h 804564"/>
              <a:gd name="connsiteX65" fmla="*/ 631508 w 812244"/>
              <a:gd name="connsiteY65" fmla="*/ 52090 h 804564"/>
              <a:gd name="connsiteX66" fmla="*/ 636270 w 812244"/>
              <a:gd name="connsiteY66" fmla="*/ 62567 h 804564"/>
              <a:gd name="connsiteX67" fmla="*/ 621030 w 812244"/>
              <a:gd name="connsiteY67" fmla="*/ 99715 h 804564"/>
              <a:gd name="connsiteX68" fmla="*/ 627697 w 812244"/>
              <a:gd name="connsiteY68" fmla="*/ 121622 h 804564"/>
              <a:gd name="connsiteX69" fmla="*/ 689610 w 812244"/>
              <a:gd name="connsiteY69" fmla="*/ 183535 h 804564"/>
              <a:gd name="connsiteX70" fmla="*/ 711518 w 812244"/>
              <a:gd name="connsiteY70" fmla="*/ 190202 h 804564"/>
              <a:gd name="connsiteX71" fmla="*/ 748665 w 812244"/>
              <a:gd name="connsiteY71" fmla="*/ 174962 h 804564"/>
              <a:gd name="connsiteX72" fmla="*/ 759143 w 812244"/>
              <a:gd name="connsiteY72" fmla="*/ 179725 h 804564"/>
              <a:gd name="connsiteX73" fmla="*/ 776288 w 812244"/>
              <a:gd name="connsiteY73" fmla="*/ 219730 h 804564"/>
              <a:gd name="connsiteX74" fmla="*/ 771525 w 812244"/>
              <a:gd name="connsiteY74" fmla="*/ 230207 h 804564"/>
              <a:gd name="connsiteX75" fmla="*/ 734377 w 812244"/>
              <a:gd name="connsiteY75" fmla="*/ 245447 h 804564"/>
              <a:gd name="connsiteX76" fmla="*/ 723900 w 812244"/>
              <a:gd name="connsiteY76" fmla="*/ 265450 h 804564"/>
              <a:gd name="connsiteX77" fmla="*/ 723900 w 812244"/>
              <a:gd name="connsiteY77" fmla="*/ 353080 h 804564"/>
              <a:gd name="connsiteX78" fmla="*/ 734377 w 812244"/>
              <a:gd name="connsiteY78" fmla="*/ 373082 h 804564"/>
              <a:gd name="connsiteX79" fmla="*/ 771525 w 812244"/>
              <a:gd name="connsiteY79" fmla="*/ 388322 h 804564"/>
              <a:gd name="connsiteX80" fmla="*/ 776288 w 812244"/>
              <a:gd name="connsiteY80" fmla="*/ 398800 h 804564"/>
              <a:gd name="connsiteX81" fmla="*/ 759143 w 812244"/>
              <a:gd name="connsiteY81" fmla="*/ 438805 h 804564"/>
              <a:gd name="connsiteX82" fmla="*/ 754380 w 812244"/>
              <a:gd name="connsiteY82" fmla="*/ 443567 h 804564"/>
              <a:gd name="connsiteX83" fmla="*/ 747713 w 812244"/>
              <a:gd name="connsiteY83" fmla="*/ 443567 h 804564"/>
              <a:gd name="connsiteX84" fmla="*/ 710565 w 812244"/>
              <a:gd name="connsiteY84" fmla="*/ 428327 h 804564"/>
              <a:gd name="connsiteX85" fmla="*/ 688658 w 812244"/>
              <a:gd name="connsiteY85" fmla="*/ 434995 h 804564"/>
              <a:gd name="connsiteX86" fmla="*/ 626745 w 812244"/>
              <a:gd name="connsiteY86" fmla="*/ 496907 h 804564"/>
              <a:gd name="connsiteX87" fmla="*/ 620077 w 812244"/>
              <a:gd name="connsiteY87" fmla="*/ 518815 h 804564"/>
              <a:gd name="connsiteX88" fmla="*/ 635318 w 812244"/>
              <a:gd name="connsiteY88" fmla="*/ 555962 h 804564"/>
              <a:gd name="connsiteX89" fmla="*/ 630555 w 812244"/>
              <a:gd name="connsiteY89" fmla="*/ 566440 h 804564"/>
              <a:gd name="connsiteX90" fmla="*/ 590550 w 812244"/>
              <a:gd name="connsiteY90" fmla="*/ 583585 h 804564"/>
              <a:gd name="connsiteX91" fmla="*/ 583883 w 812244"/>
              <a:gd name="connsiteY91" fmla="*/ 583585 h 804564"/>
              <a:gd name="connsiteX92" fmla="*/ 579120 w 812244"/>
              <a:gd name="connsiteY92" fmla="*/ 578822 h 804564"/>
              <a:gd name="connsiteX93" fmla="*/ 563880 w 812244"/>
              <a:gd name="connsiteY93" fmla="*/ 541675 h 804564"/>
              <a:gd name="connsiteX94" fmla="*/ 541020 w 812244"/>
              <a:gd name="connsiteY94" fmla="*/ 532150 h 804564"/>
              <a:gd name="connsiteX95" fmla="*/ 531495 w 812244"/>
              <a:gd name="connsiteY95" fmla="*/ 555010 h 804564"/>
              <a:gd name="connsiteX96" fmla="*/ 546735 w 812244"/>
              <a:gd name="connsiteY96" fmla="*/ 592157 h 804564"/>
              <a:gd name="connsiteX97" fmla="*/ 570547 w 812244"/>
              <a:gd name="connsiteY97" fmla="*/ 615970 h 804564"/>
              <a:gd name="connsiteX98" fmla="*/ 587693 w 812244"/>
              <a:gd name="connsiteY98" fmla="*/ 619780 h 804564"/>
              <a:gd name="connsiteX99" fmla="*/ 604838 w 812244"/>
              <a:gd name="connsiteY99" fmla="*/ 615970 h 804564"/>
              <a:gd name="connsiteX100" fmla="*/ 644843 w 812244"/>
              <a:gd name="connsiteY100" fmla="*/ 598825 h 804564"/>
              <a:gd name="connsiteX101" fmla="*/ 668655 w 812244"/>
              <a:gd name="connsiteY101" fmla="*/ 541675 h 804564"/>
              <a:gd name="connsiteX102" fmla="*/ 659130 w 812244"/>
              <a:gd name="connsiteY102" fmla="*/ 517862 h 804564"/>
              <a:gd name="connsiteX103" fmla="*/ 710565 w 812244"/>
              <a:gd name="connsiteY103" fmla="*/ 466427 h 804564"/>
              <a:gd name="connsiteX104" fmla="*/ 734377 w 812244"/>
              <a:gd name="connsiteY104" fmla="*/ 475952 h 804564"/>
              <a:gd name="connsiteX105" fmla="*/ 767715 w 812244"/>
              <a:gd name="connsiteY105" fmla="*/ 475952 h 804564"/>
              <a:gd name="connsiteX106" fmla="*/ 791527 w 812244"/>
              <a:gd name="connsiteY106" fmla="*/ 452140 h 804564"/>
              <a:gd name="connsiteX107" fmla="*/ 808672 w 812244"/>
              <a:gd name="connsiteY107" fmla="*/ 412135 h 804564"/>
              <a:gd name="connsiteX108" fmla="*/ 808672 w 812244"/>
              <a:gd name="connsiteY108" fmla="*/ 378797 h 804564"/>
              <a:gd name="connsiteX109" fmla="*/ 784860 w 812244"/>
              <a:gd name="connsiteY109" fmla="*/ 354985 h 804564"/>
              <a:gd name="connsiteX110" fmla="*/ 761047 w 812244"/>
              <a:gd name="connsiteY110" fmla="*/ 345460 h 804564"/>
              <a:gd name="connsiteX111" fmla="*/ 761047 w 812244"/>
              <a:gd name="connsiteY111" fmla="*/ 272117 h 804564"/>
              <a:gd name="connsiteX112" fmla="*/ 784860 w 812244"/>
              <a:gd name="connsiteY112" fmla="*/ 262592 h 804564"/>
              <a:gd name="connsiteX113" fmla="*/ 808672 w 812244"/>
              <a:gd name="connsiteY113" fmla="*/ 207347 h 804564"/>
              <a:gd name="connsiteX114" fmla="*/ 340042 w 812244"/>
              <a:gd name="connsiteY114" fmla="*/ 562630 h 804564"/>
              <a:gd name="connsiteX115" fmla="*/ 241935 w 812244"/>
              <a:gd name="connsiteY115" fmla="*/ 660737 h 804564"/>
              <a:gd name="connsiteX116" fmla="*/ 143827 w 812244"/>
              <a:gd name="connsiteY116" fmla="*/ 562630 h 804564"/>
              <a:gd name="connsiteX117" fmla="*/ 241935 w 812244"/>
              <a:gd name="connsiteY117" fmla="*/ 464522 h 804564"/>
              <a:gd name="connsiteX118" fmla="*/ 340042 w 812244"/>
              <a:gd name="connsiteY118" fmla="*/ 562630 h 804564"/>
              <a:gd name="connsiteX119" fmla="*/ 304800 w 812244"/>
              <a:gd name="connsiteY119" fmla="*/ 562630 h 804564"/>
              <a:gd name="connsiteX120" fmla="*/ 241935 w 812244"/>
              <a:gd name="connsiteY120" fmla="*/ 499765 h 804564"/>
              <a:gd name="connsiteX121" fmla="*/ 179070 w 812244"/>
              <a:gd name="connsiteY121" fmla="*/ 562630 h 804564"/>
              <a:gd name="connsiteX122" fmla="*/ 241935 w 812244"/>
              <a:gd name="connsiteY122" fmla="*/ 625495 h 804564"/>
              <a:gd name="connsiteX123" fmla="*/ 304800 w 812244"/>
              <a:gd name="connsiteY123" fmla="*/ 562630 h 804564"/>
              <a:gd name="connsiteX124" fmla="*/ 430530 w 812244"/>
              <a:gd name="connsiteY124" fmla="*/ 615970 h 804564"/>
              <a:gd name="connsiteX125" fmla="*/ 412433 w 812244"/>
              <a:gd name="connsiteY125" fmla="*/ 659785 h 804564"/>
              <a:gd name="connsiteX126" fmla="*/ 422910 w 812244"/>
              <a:gd name="connsiteY126" fmla="*/ 670262 h 804564"/>
              <a:gd name="connsiteX127" fmla="*/ 433388 w 812244"/>
              <a:gd name="connsiteY127" fmla="*/ 695980 h 804564"/>
              <a:gd name="connsiteX128" fmla="*/ 422910 w 812244"/>
              <a:gd name="connsiteY128" fmla="*/ 721697 h 804564"/>
              <a:gd name="connsiteX129" fmla="*/ 400050 w 812244"/>
              <a:gd name="connsiteY129" fmla="*/ 744557 h 804564"/>
              <a:gd name="connsiteX130" fmla="*/ 374333 w 812244"/>
              <a:gd name="connsiteY130" fmla="*/ 755035 h 804564"/>
              <a:gd name="connsiteX131" fmla="*/ 348615 w 812244"/>
              <a:gd name="connsiteY131" fmla="*/ 744557 h 804564"/>
              <a:gd name="connsiteX132" fmla="*/ 338138 w 812244"/>
              <a:gd name="connsiteY132" fmla="*/ 734080 h 804564"/>
              <a:gd name="connsiteX133" fmla="*/ 294322 w 812244"/>
              <a:gd name="connsiteY133" fmla="*/ 752177 h 804564"/>
              <a:gd name="connsiteX134" fmla="*/ 294322 w 812244"/>
              <a:gd name="connsiteY134" fmla="*/ 767417 h 804564"/>
              <a:gd name="connsiteX135" fmla="*/ 257175 w 812244"/>
              <a:gd name="connsiteY135" fmla="*/ 804565 h 804564"/>
              <a:gd name="connsiteX136" fmla="*/ 225742 w 812244"/>
              <a:gd name="connsiteY136" fmla="*/ 804565 h 804564"/>
              <a:gd name="connsiteX137" fmla="*/ 188595 w 812244"/>
              <a:gd name="connsiteY137" fmla="*/ 767417 h 804564"/>
              <a:gd name="connsiteX138" fmla="*/ 188595 w 812244"/>
              <a:gd name="connsiteY138" fmla="*/ 752177 h 804564"/>
              <a:gd name="connsiteX139" fmla="*/ 144780 w 812244"/>
              <a:gd name="connsiteY139" fmla="*/ 734080 h 804564"/>
              <a:gd name="connsiteX140" fmla="*/ 134302 w 812244"/>
              <a:gd name="connsiteY140" fmla="*/ 744557 h 804564"/>
              <a:gd name="connsiteX141" fmla="*/ 108585 w 812244"/>
              <a:gd name="connsiteY141" fmla="*/ 755035 h 804564"/>
              <a:gd name="connsiteX142" fmla="*/ 82867 w 812244"/>
              <a:gd name="connsiteY142" fmla="*/ 744557 h 804564"/>
              <a:gd name="connsiteX143" fmla="*/ 60008 w 812244"/>
              <a:gd name="connsiteY143" fmla="*/ 721697 h 804564"/>
              <a:gd name="connsiteX144" fmla="*/ 60008 w 812244"/>
              <a:gd name="connsiteY144" fmla="*/ 669310 h 804564"/>
              <a:gd name="connsiteX145" fmla="*/ 70485 w 812244"/>
              <a:gd name="connsiteY145" fmla="*/ 658832 h 804564"/>
              <a:gd name="connsiteX146" fmla="*/ 52388 w 812244"/>
              <a:gd name="connsiteY146" fmla="*/ 615017 h 804564"/>
              <a:gd name="connsiteX147" fmla="*/ 37147 w 812244"/>
              <a:gd name="connsiteY147" fmla="*/ 615017 h 804564"/>
              <a:gd name="connsiteX148" fmla="*/ 0 w 812244"/>
              <a:gd name="connsiteY148" fmla="*/ 577870 h 804564"/>
              <a:gd name="connsiteX149" fmla="*/ 0 w 812244"/>
              <a:gd name="connsiteY149" fmla="*/ 546437 h 804564"/>
              <a:gd name="connsiteX150" fmla="*/ 37147 w 812244"/>
              <a:gd name="connsiteY150" fmla="*/ 509290 h 804564"/>
              <a:gd name="connsiteX151" fmla="*/ 52388 w 812244"/>
              <a:gd name="connsiteY151" fmla="*/ 509290 h 804564"/>
              <a:gd name="connsiteX152" fmla="*/ 70485 w 812244"/>
              <a:gd name="connsiteY152" fmla="*/ 465475 h 804564"/>
              <a:gd name="connsiteX153" fmla="*/ 60008 w 812244"/>
              <a:gd name="connsiteY153" fmla="*/ 454997 h 804564"/>
              <a:gd name="connsiteX154" fmla="*/ 60008 w 812244"/>
              <a:gd name="connsiteY154" fmla="*/ 402610 h 804564"/>
              <a:gd name="connsiteX155" fmla="*/ 82867 w 812244"/>
              <a:gd name="connsiteY155" fmla="*/ 379750 h 804564"/>
              <a:gd name="connsiteX156" fmla="*/ 108585 w 812244"/>
              <a:gd name="connsiteY156" fmla="*/ 369272 h 804564"/>
              <a:gd name="connsiteX157" fmla="*/ 134302 w 812244"/>
              <a:gd name="connsiteY157" fmla="*/ 379750 h 804564"/>
              <a:gd name="connsiteX158" fmla="*/ 144780 w 812244"/>
              <a:gd name="connsiteY158" fmla="*/ 390227 h 804564"/>
              <a:gd name="connsiteX159" fmla="*/ 188595 w 812244"/>
              <a:gd name="connsiteY159" fmla="*/ 372130 h 804564"/>
              <a:gd name="connsiteX160" fmla="*/ 188595 w 812244"/>
              <a:gd name="connsiteY160" fmla="*/ 356890 h 804564"/>
              <a:gd name="connsiteX161" fmla="*/ 225742 w 812244"/>
              <a:gd name="connsiteY161" fmla="*/ 319742 h 804564"/>
              <a:gd name="connsiteX162" fmla="*/ 257175 w 812244"/>
              <a:gd name="connsiteY162" fmla="*/ 319742 h 804564"/>
              <a:gd name="connsiteX163" fmla="*/ 294322 w 812244"/>
              <a:gd name="connsiteY163" fmla="*/ 356890 h 804564"/>
              <a:gd name="connsiteX164" fmla="*/ 294322 w 812244"/>
              <a:gd name="connsiteY164" fmla="*/ 372130 h 804564"/>
              <a:gd name="connsiteX165" fmla="*/ 338138 w 812244"/>
              <a:gd name="connsiteY165" fmla="*/ 390227 h 804564"/>
              <a:gd name="connsiteX166" fmla="*/ 348615 w 812244"/>
              <a:gd name="connsiteY166" fmla="*/ 379750 h 804564"/>
              <a:gd name="connsiteX167" fmla="*/ 374333 w 812244"/>
              <a:gd name="connsiteY167" fmla="*/ 369272 h 804564"/>
              <a:gd name="connsiteX168" fmla="*/ 400050 w 812244"/>
              <a:gd name="connsiteY168" fmla="*/ 379750 h 804564"/>
              <a:gd name="connsiteX169" fmla="*/ 422910 w 812244"/>
              <a:gd name="connsiteY169" fmla="*/ 402610 h 804564"/>
              <a:gd name="connsiteX170" fmla="*/ 433388 w 812244"/>
              <a:gd name="connsiteY170" fmla="*/ 428327 h 804564"/>
              <a:gd name="connsiteX171" fmla="*/ 422910 w 812244"/>
              <a:gd name="connsiteY171" fmla="*/ 454045 h 804564"/>
              <a:gd name="connsiteX172" fmla="*/ 412433 w 812244"/>
              <a:gd name="connsiteY172" fmla="*/ 464522 h 804564"/>
              <a:gd name="connsiteX173" fmla="*/ 430530 w 812244"/>
              <a:gd name="connsiteY173" fmla="*/ 508337 h 804564"/>
              <a:gd name="connsiteX174" fmla="*/ 445770 w 812244"/>
              <a:gd name="connsiteY174" fmla="*/ 508337 h 804564"/>
              <a:gd name="connsiteX175" fmla="*/ 482917 w 812244"/>
              <a:gd name="connsiteY175" fmla="*/ 545485 h 804564"/>
              <a:gd name="connsiteX176" fmla="*/ 482917 w 812244"/>
              <a:gd name="connsiteY176" fmla="*/ 576917 h 804564"/>
              <a:gd name="connsiteX177" fmla="*/ 445770 w 812244"/>
              <a:gd name="connsiteY177" fmla="*/ 614065 h 804564"/>
              <a:gd name="connsiteX178" fmla="*/ 430530 w 812244"/>
              <a:gd name="connsiteY178" fmla="*/ 614065 h 804564"/>
              <a:gd name="connsiteX179" fmla="*/ 416242 w 812244"/>
              <a:gd name="connsiteY179" fmla="*/ 579775 h 804564"/>
              <a:gd name="connsiteX180" fmla="*/ 445770 w 812244"/>
              <a:gd name="connsiteY180" fmla="*/ 579775 h 804564"/>
              <a:gd name="connsiteX181" fmla="*/ 446722 w 812244"/>
              <a:gd name="connsiteY181" fmla="*/ 578822 h 804564"/>
              <a:gd name="connsiteX182" fmla="*/ 446722 w 812244"/>
              <a:gd name="connsiteY182" fmla="*/ 547390 h 804564"/>
              <a:gd name="connsiteX183" fmla="*/ 445770 w 812244"/>
              <a:gd name="connsiteY183" fmla="*/ 546437 h 804564"/>
              <a:gd name="connsiteX184" fmla="*/ 416242 w 812244"/>
              <a:gd name="connsiteY184" fmla="*/ 546437 h 804564"/>
              <a:gd name="connsiteX185" fmla="*/ 399097 w 812244"/>
              <a:gd name="connsiteY185" fmla="*/ 532150 h 804564"/>
              <a:gd name="connsiteX186" fmla="*/ 375285 w 812244"/>
              <a:gd name="connsiteY186" fmla="*/ 475000 h 804564"/>
              <a:gd name="connsiteX187" fmla="*/ 377190 w 812244"/>
              <a:gd name="connsiteY187" fmla="*/ 452140 h 804564"/>
              <a:gd name="connsiteX188" fmla="*/ 398145 w 812244"/>
              <a:gd name="connsiteY188" fmla="*/ 431185 h 804564"/>
              <a:gd name="connsiteX189" fmla="*/ 398145 w 812244"/>
              <a:gd name="connsiteY189" fmla="*/ 430232 h 804564"/>
              <a:gd name="connsiteX190" fmla="*/ 398145 w 812244"/>
              <a:gd name="connsiteY190" fmla="*/ 429280 h 804564"/>
              <a:gd name="connsiteX191" fmla="*/ 375285 w 812244"/>
              <a:gd name="connsiteY191" fmla="*/ 406420 h 804564"/>
              <a:gd name="connsiteX192" fmla="*/ 373380 w 812244"/>
              <a:gd name="connsiteY192" fmla="*/ 406420 h 804564"/>
              <a:gd name="connsiteX193" fmla="*/ 352425 w 812244"/>
              <a:gd name="connsiteY193" fmla="*/ 427375 h 804564"/>
              <a:gd name="connsiteX194" fmla="*/ 329565 w 812244"/>
              <a:gd name="connsiteY194" fmla="*/ 429280 h 804564"/>
              <a:gd name="connsiteX195" fmla="*/ 272415 w 812244"/>
              <a:gd name="connsiteY195" fmla="*/ 405467 h 804564"/>
              <a:gd name="connsiteX196" fmla="*/ 258127 w 812244"/>
              <a:gd name="connsiteY196" fmla="*/ 388322 h 804564"/>
              <a:gd name="connsiteX197" fmla="*/ 258127 w 812244"/>
              <a:gd name="connsiteY197" fmla="*/ 358795 h 804564"/>
              <a:gd name="connsiteX198" fmla="*/ 257175 w 812244"/>
              <a:gd name="connsiteY198" fmla="*/ 357842 h 804564"/>
              <a:gd name="connsiteX199" fmla="*/ 225742 w 812244"/>
              <a:gd name="connsiteY199" fmla="*/ 357842 h 804564"/>
              <a:gd name="connsiteX200" fmla="*/ 224790 w 812244"/>
              <a:gd name="connsiteY200" fmla="*/ 358795 h 804564"/>
              <a:gd name="connsiteX201" fmla="*/ 224790 w 812244"/>
              <a:gd name="connsiteY201" fmla="*/ 388322 h 804564"/>
              <a:gd name="connsiteX202" fmla="*/ 210502 w 812244"/>
              <a:gd name="connsiteY202" fmla="*/ 405467 h 804564"/>
              <a:gd name="connsiteX203" fmla="*/ 153352 w 812244"/>
              <a:gd name="connsiteY203" fmla="*/ 429280 h 804564"/>
              <a:gd name="connsiteX204" fmla="*/ 130492 w 812244"/>
              <a:gd name="connsiteY204" fmla="*/ 427375 h 804564"/>
              <a:gd name="connsiteX205" fmla="*/ 109538 w 812244"/>
              <a:gd name="connsiteY205" fmla="*/ 406420 h 804564"/>
              <a:gd name="connsiteX206" fmla="*/ 107633 w 812244"/>
              <a:gd name="connsiteY206" fmla="*/ 406420 h 804564"/>
              <a:gd name="connsiteX207" fmla="*/ 84772 w 812244"/>
              <a:gd name="connsiteY207" fmla="*/ 429280 h 804564"/>
              <a:gd name="connsiteX208" fmla="*/ 84772 w 812244"/>
              <a:gd name="connsiteY208" fmla="*/ 431185 h 804564"/>
              <a:gd name="connsiteX209" fmla="*/ 105727 w 812244"/>
              <a:gd name="connsiteY209" fmla="*/ 452140 h 804564"/>
              <a:gd name="connsiteX210" fmla="*/ 107633 w 812244"/>
              <a:gd name="connsiteY210" fmla="*/ 475000 h 804564"/>
              <a:gd name="connsiteX211" fmla="*/ 83820 w 812244"/>
              <a:gd name="connsiteY211" fmla="*/ 532150 h 804564"/>
              <a:gd name="connsiteX212" fmla="*/ 66675 w 812244"/>
              <a:gd name="connsiteY212" fmla="*/ 546437 h 804564"/>
              <a:gd name="connsiteX213" fmla="*/ 37147 w 812244"/>
              <a:gd name="connsiteY213" fmla="*/ 546437 h 804564"/>
              <a:gd name="connsiteX214" fmla="*/ 36195 w 812244"/>
              <a:gd name="connsiteY214" fmla="*/ 547390 h 804564"/>
              <a:gd name="connsiteX215" fmla="*/ 36195 w 812244"/>
              <a:gd name="connsiteY215" fmla="*/ 578822 h 804564"/>
              <a:gd name="connsiteX216" fmla="*/ 37147 w 812244"/>
              <a:gd name="connsiteY216" fmla="*/ 579775 h 804564"/>
              <a:gd name="connsiteX217" fmla="*/ 66675 w 812244"/>
              <a:gd name="connsiteY217" fmla="*/ 579775 h 804564"/>
              <a:gd name="connsiteX218" fmla="*/ 83820 w 812244"/>
              <a:gd name="connsiteY218" fmla="*/ 594062 h 804564"/>
              <a:gd name="connsiteX219" fmla="*/ 107633 w 812244"/>
              <a:gd name="connsiteY219" fmla="*/ 651212 h 804564"/>
              <a:gd name="connsiteX220" fmla="*/ 105727 w 812244"/>
              <a:gd name="connsiteY220" fmla="*/ 674072 h 804564"/>
              <a:gd name="connsiteX221" fmla="*/ 84772 w 812244"/>
              <a:gd name="connsiteY221" fmla="*/ 695027 h 804564"/>
              <a:gd name="connsiteX222" fmla="*/ 84772 w 812244"/>
              <a:gd name="connsiteY222" fmla="*/ 696932 h 804564"/>
              <a:gd name="connsiteX223" fmla="*/ 107633 w 812244"/>
              <a:gd name="connsiteY223" fmla="*/ 719792 h 804564"/>
              <a:gd name="connsiteX224" fmla="*/ 109538 w 812244"/>
              <a:gd name="connsiteY224" fmla="*/ 719792 h 804564"/>
              <a:gd name="connsiteX225" fmla="*/ 130492 w 812244"/>
              <a:gd name="connsiteY225" fmla="*/ 698837 h 804564"/>
              <a:gd name="connsiteX226" fmla="*/ 142875 w 812244"/>
              <a:gd name="connsiteY226" fmla="*/ 694075 h 804564"/>
              <a:gd name="connsiteX227" fmla="*/ 152400 w 812244"/>
              <a:gd name="connsiteY227" fmla="*/ 696932 h 804564"/>
              <a:gd name="connsiteX228" fmla="*/ 209550 w 812244"/>
              <a:gd name="connsiteY228" fmla="*/ 720745 h 804564"/>
              <a:gd name="connsiteX229" fmla="*/ 223838 w 812244"/>
              <a:gd name="connsiteY229" fmla="*/ 737890 h 804564"/>
              <a:gd name="connsiteX230" fmla="*/ 223838 w 812244"/>
              <a:gd name="connsiteY230" fmla="*/ 767417 h 804564"/>
              <a:gd name="connsiteX231" fmla="*/ 224790 w 812244"/>
              <a:gd name="connsiteY231" fmla="*/ 768370 h 804564"/>
              <a:gd name="connsiteX232" fmla="*/ 256222 w 812244"/>
              <a:gd name="connsiteY232" fmla="*/ 768370 h 804564"/>
              <a:gd name="connsiteX233" fmla="*/ 257175 w 812244"/>
              <a:gd name="connsiteY233" fmla="*/ 767417 h 804564"/>
              <a:gd name="connsiteX234" fmla="*/ 257175 w 812244"/>
              <a:gd name="connsiteY234" fmla="*/ 737890 h 804564"/>
              <a:gd name="connsiteX235" fmla="*/ 271463 w 812244"/>
              <a:gd name="connsiteY235" fmla="*/ 720745 h 804564"/>
              <a:gd name="connsiteX236" fmla="*/ 328613 w 812244"/>
              <a:gd name="connsiteY236" fmla="*/ 696932 h 804564"/>
              <a:gd name="connsiteX237" fmla="*/ 351472 w 812244"/>
              <a:gd name="connsiteY237" fmla="*/ 698837 h 804564"/>
              <a:gd name="connsiteX238" fmla="*/ 372427 w 812244"/>
              <a:gd name="connsiteY238" fmla="*/ 719792 h 804564"/>
              <a:gd name="connsiteX239" fmla="*/ 374333 w 812244"/>
              <a:gd name="connsiteY239" fmla="*/ 719792 h 804564"/>
              <a:gd name="connsiteX240" fmla="*/ 397192 w 812244"/>
              <a:gd name="connsiteY240" fmla="*/ 696932 h 804564"/>
              <a:gd name="connsiteX241" fmla="*/ 397192 w 812244"/>
              <a:gd name="connsiteY241" fmla="*/ 695980 h 804564"/>
              <a:gd name="connsiteX242" fmla="*/ 397192 w 812244"/>
              <a:gd name="connsiteY242" fmla="*/ 695027 h 804564"/>
              <a:gd name="connsiteX243" fmla="*/ 376238 w 812244"/>
              <a:gd name="connsiteY243" fmla="*/ 674072 h 804564"/>
              <a:gd name="connsiteX244" fmla="*/ 374333 w 812244"/>
              <a:gd name="connsiteY244" fmla="*/ 651212 h 804564"/>
              <a:gd name="connsiteX245" fmla="*/ 398145 w 812244"/>
              <a:gd name="connsiteY245" fmla="*/ 594062 h 804564"/>
              <a:gd name="connsiteX246" fmla="*/ 416242 w 812244"/>
              <a:gd name="connsiteY246" fmla="*/ 579775 h 80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812244" h="804564">
                <a:moveTo>
                  <a:pt x="599122" y="310217"/>
                </a:moveTo>
                <a:cubicBezTo>
                  <a:pt x="599122" y="283547"/>
                  <a:pt x="588645" y="258782"/>
                  <a:pt x="569595" y="240685"/>
                </a:cubicBezTo>
                <a:cubicBezTo>
                  <a:pt x="551497" y="222587"/>
                  <a:pt x="526733" y="212110"/>
                  <a:pt x="500063" y="212110"/>
                </a:cubicBezTo>
                <a:cubicBezTo>
                  <a:pt x="500063" y="212110"/>
                  <a:pt x="499110" y="212110"/>
                  <a:pt x="499110" y="212110"/>
                </a:cubicBezTo>
                <a:cubicBezTo>
                  <a:pt x="472440" y="212110"/>
                  <a:pt x="447675" y="222587"/>
                  <a:pt x="429577" y="241637"/>
                </a:cubicBezTo>
                <a:cubicBezTo>
                  <a:pt x="411480" y="260687"/>
                  <a:pt x="401002" y="285452"/>
                  <a:pt x="401002" y="311170"/>
                </a:cubicBezTo>
                <a:cubicBezTo>
                  <a:pt x="401002" y="320695"/>
                  <a:pt x="393383" y="329267"/>
                  <a:pt x="382905" y="329267"/>
                </a:cubicBezTo>
                <a:cubicBezTo>
                  <a:pt x="382905" y="329267"/>
                  <a:pt x="382905" y="329267"/>
                  <a:pt x="382905" y="329267"/>
                </a:cubicBezTo>
                <a:cubicBezTo>
                  <a:pt x="373380" y="329267"/>
                  <a:pt x="364808" y="321647"/>
                  <a:pt x="364808" y="311170"/>
                </a:cubicBezTo>
                <a:cubicBezTo>
                  <a:pt x="364808" y="274975"/>
                  <a:pt x="378142" y="241637"/>
                  <a:pt x="403860" y="215920"/>
                </a:cubicBezTo>
                <a:cubicBezTo>
                  <a:pt x="428625" y="190202"/>
                  <a:pt x="462915" y="175915"/>
                  <a:pt x="498158" y="175915"/>
                </a:cubicBezTo>
                <a:cubicBezTo>
                  <a:pt x="533400" y="175915"/>
                  <a:pt x="567690" y="189250"/>
                  <a:pt x="593408" y="214967"/>
                </a:cubicBezTo>
                <a:cubicBezTo>
                  <a:pt x="619125" y="239732"/>
                  <a:pt x="633413" y="274022"/>
                  <a:pt x="633413" y="309265"/>
                </a:cubicBezTo>
                <a:cubicBezTo>
                  <a:pt x="634365" y="383560"/>
                  <a:pt x="574358" y="443567"/>
                  <a:pt x="500063" y="444520"/>
                </a:cubicBezTo>
                <a:cubicBezTo>
                  <a:pt x="500063" y="444520"/>
                  <a:pt x="500063" y="444520"/>
                  <a:pt x="500063" y="444520"/>
                </a:cubicBezTo>
                <a:cubicBezTo>
                  <a:pt x="490538" y="444520"/>
                  <a:pt x="481965" y="436900"/>
                  <a:pt x="481965" y="426422"/>
                </a:cubicBezTo>
                <a:cubicBezTo>
                  <a:pt x="481965" y="416897"/>
                  <a:pt x="489585" y="408325"/>
                  <a:pt x="500063" y="408325"/>
                </a:cubicBezTo>
                <a:cubicBezTo>
                  <a:pt x="556260" y="409277"/>
                  <a:pt x="600075" y="364510"/>
                  <a:pt x="599122" y="310217"/>
                </a:cubicBezTo>
                <a:close/>
                <a:moveTo>
                  <a:pt x="808672" y="207347"/>
                </a:moveTo>
                <a:lnTo>
                  <a:pt x="791527" y="167342"/>
                </a:lnTo>
                <a:cubicBezTo>
                  <a:pt x="782002" y="145435"/>
                  <a:pt x="756285" y="134005"/>
                  <a:pt x="734377" y="143530"/>
                </a:cubicBezTo>
                <a:lnTo>
                  <a:pt x="710565" y="153055"/>
                </a:lnTo>
                <a:cubicBezTo>
                  <a:pt x="696277" y="133052"/>
                  <a:pt x="678180" y="115907"/>
                  <a:pt x="659130" y="101620"/>
                </a:cubicBezTo>
                <a:lnTo>
                  <a:pt x="668655" y="77807"/>
                </a:lnTo>
                <a:cubicBezTo>
                  <a:pt x="678180" y="55900"/>
                  <a:pt x="667702" y="30182"/>
                  <a:pt x="644843" y="20657"/>
                </a:cubicBezTo>
                <a:lnTo>
                  <a:pt x="604838" y="3512"/>
                </a:lnTo>
                <a:cubicBezTo>
                  <a:pt x="582930" y="-6013"/>
                  <a:pt x="557213" y="4465"/>
                  <a:pt x="547688" y="27325"/>
                </a:cubicBezTo>
                <a:lnTo>
                  <a:pt x="538163" y="51137"/>
                </a:lnTo>
                <a:cubicBezTo>
                  <a:pt x="514350" y="47327"/>
                  <a:pt x="489585" y="47327"/>
                  <a:pt x="464820" y="51137"/>
                </a:cubicBezTo>
                <a:lnTo>
                  <a:pt x="455295" y="27325"/>
                </a:lnTo>
                <a:cubicBezTo>
                  <a:pt x="445770" y="5417"/>
                  <a:pt x="420052" y="-6013"/>
                  <a:pt x="398145" y="3512"/>
                </a:cubicBezTo>
                <a:lnTo>
                  <a:pt x="358140" y="20657"/>
                </a:lnTo>
                <a:cubicBezTo>
                  <a:pt x="347663" y="25420"/>
                  <a:pt x="339090" y="33992"/>
                  <a:pt x="334327" y="44470"/>
                </a:cubicBezTo>
                <a:cubicBezTo>
                  <a:pt x="329565" y="54947"/>
                  <a:pt x="329565" y="67330"/>
                  <a:pt x="334327" y="77807"/>
                </a:cubicBezTo>
                <a:lnTo>
                  <a:pt x="343852" y="101620"/>
                </a:lnTo>
                <a:cubicBezTo>
                  <a:pt x="323850" y="115907"/>
                  <a:pt x="306705" y="134005"/>
                  <a:pt x="292417" y="153055"/>
                </a:cubicBezTo>
                <a:lnTo>
                  <a:pt x="268605" y="143530"/>
                </a:lnTo>
                <a:cubicBezTo>
                  <a:pt x="258127" y="138767"/>
                  <a:pt x="245745" y="138767"/>
                  <a:pt x="235267" y="143530"/>
                </a:cubicBezTo>
                <a:cubicBezTo>
                  <a:pt x="224790" y="148292"/>
                  <a:pt x="216217" y="156865"/>
                  <a:pt x="211455" y="167342"/>
                </a:cubicBezTo>
                <a:lnTo>
                  <a:pt x="194310" y="207347"/>
                </a:lnTo>
                <a:cubicBezTo>
                  <a:pt x="184785" y="229255"/>
                  <a:pt x="195263" y="254972"/>
                  <a:pt x="218122" y="264497"/>
                </a:cubicBezTo>
                <a:lnTo>
                  <a:pt x="255270" y="279737"/>
                </a:lnTo>
                <a:cubicBezTo>
                  <a:pt x="264795" y="283547"/>
                  <a:pt x="275272" y="278785"/>
                  <a:pt x="278130" y="270212"/>
                </a:cubicBezTo>
                <a:cubicBezTo>
                  <a:pt x="281940" y="260687"/>
                  <a:pt x="277177" y="250210"/>
                  <a:pt x="268605" y="247352"/>
                </a:cubicBezTo>
                <a:lnTo>
                  <a:pt x="231458" y="232112"/>
                </a:lnTo>
                <a:cubicBezTo>
                  <a:pt x="228600" y="231160"/>
                  <a:pt x="227647" y="229255"/>
                  <a:pt x="226695" y="227350"/>
                </a:cubicBezTo>
                <a:cubicBezTo>
                  <a:pt x="225742" y="226397"/>
                  <a:pt x="225742" y="223540"/>
                  <a:pt x="226695" y="220682"/>
                </a:cubicBezTo>
                <a:lnTo>
                  <a:pt x="243840" y="180677"/>
                </a:lnTo>
                <a:cubicBezTo>
                  <a:pt x="244792" y="177820"/>
                  <a:pt x="246697" y="176867"/>
                  <a:pt x="248602" y="175915"/>
                </a:cubicBezTo>
                <a:cubicBezTo>
                  <a:pt x="249555" y="174962"/>
                  <a:pt x="252413" y="174962"/>
                  <a:pt x="255270" y="175915"/>
                </a:cubicBezTo>
                <a:lnTo>
                  <a:pt x="292417" y="191155"/>
                </a:lnTo>
                <a:cubicBezTo>
                  <a:pt x="300038" y="194012"/>
                  <a:pt x="309563" y="192107"/>
                  <a:pt x="314325" y="184487"/>
                </a:cubicBezTo>
                <a:cubicBezTo>
                  <a:pt x="330517" y="159722"/>
                  <a:pt x="351472" y="138767"/>
                  <a:pt x="376238" y="122575"/>
                </a:cubicBezTo>
                <a:cubicBezTo>
                  <a:pt x="382905" y="117812"/>
                  <a:pt x="385763" y="109240"/>
                  <a:pt x="382905" y="100667"/>
                </a:cubicBezTo>
                <a:lnTo>
                  <a:pt x="367665" y="63520"/>
                </a:lnTo>
                <a:cubicBezTo>
                  <a:pt x="366713" y="60662"/>
                  <a:pt x="366713" y="58757"/>
                  <a:pt x="367665" y="56852"/>
                </a:cubicBezTo>
                <a:cubicBezTo>
                  <a:pt x="368617" y="55900"/>
                  <a:pt x="369570" y="53995"/>
                  <a:pt x="372427" y="52090"/>
                </a:cubicBezTo>
                <a:lnTo>
                  <a:pt x="412433" y="34945"/>
                </a:lnTo>
                <a:cubicBezTo>
                  <a:pt x="416242" y="33040"/>
                  <a:pt x="421005" y="34945"/>
                  <a:pt x="422910" y="39707"/>
                </a:cubicBezTo>
                <a:lnTo>
                  <a:pt x="438150" y="76855"/>
                </a:lnTo>
                <a:cubicBezTo>
                  <a:pt x="441008" y="84475"/>
                  <a:pt x="449580" y="89237"/>
                  <a:pt x="458152" y="87332"/>
                </a:cubicBezTo>
                <a:cubicBezTo>
                  <a:pt x="487680" y="81617"/>
                  <a:pt x="517208" y="81617"/>
                  <a:pt x="545783" y="87332"/>
                </a:cubicBezTo>
                <a:cubicBezTo>
                  <a:pt x="554355" y="89237"/>
                  <a:pt x="562927" y="84475"/>
                  <a:pt x="565785" y="76855"/>
                </a:cubicBezTo>
                <a:lnTo>
                  <a:pt x="581025" y="39707"/>
                </a:lnTo>
                <a:cubicBezTo>
                  <a:pt x="582930" y="35897"/>
                  <a:pt x="587693" y="33992"/>
                  <a:pt x="591502" y="34945"/>
                </a:cubicBezTo>
                <a:lnTo>
                  <a:pt x="631508" y="52090"/>
                </a:lnTo>
                <a:cubicBezTo>
                  <a:pt x="635318" y="53995"/>
                  <a:pt x="637222" y="58757"/>
                  <a:pt x="636270" y="62567"/>
                </a:cubicBezTo>
                <a:lnTo>
                  <a:pt x="621030" y="99715"/>
                </a:lnTo>
                <a:cubicBezTo>
                  <a:pt x="618172" y="107335"/>
                  <a:pt x="620077" y="116860"/>
                  <a:pt x="627697" y="121622"/>
                </a:cubicBezTo>
                <a:cubicBezTo>
                  <a:pt x="652463" y="137815"/>
                  <a:pt x="673418" y="158770"/>
                  <a:pt x="689610" y="183535"/>
                </a:cubicBezTo>
                <a:cubicBezTo>
                  <a:pt x="694372" y="190202"/>
                  <a:pt x="702945" y="193060"/>
                  <a:pt x="711518" y="190202"/>
                </a:cubicBezTo>
                <a:lnTo>
                  <a:pt x="748665" y="174962"/>
                </a:lnTo>
                <a:cubicBezTo>
                  <a:pt x="752475" y="173057"/>
                  <a:pt x="757238" y="174962"/>
                  <a:pt x="759143" y="179725"/>
                </a:cubicBezTo>
                <a:lnTo>
                  <a:pt x="776288" y="219730"/>
                </a:lnTo>
                <a:cubicBezTo>
                  <a:pt x="778193" y="223540"/>
                  <a:pt x="776288" y="228302"/>
                  <a:pt x="771525" y="230207"/>
                </a:cubicBezTo>
                <a:lnTo>
                  <a:pt x="734377" y="245447"/>
                </a:lnTo>
                <a:cubicBezTo>
                  <a:pt x="726758" y="248305"/>
                  <a:pt x="721995" y="256877"/>
                  <a:pt x="723900" y="265450"/>
                </a:cubicBezTo>
                <a:cubicBezTo>
                  <a:pt x="729615" y="294977"/>
                  <a:pt x="729615" y="324505"/>
                  <a:pt x="723900" y="353080"/>
                </a:cubicBezTo>
                <a:cubicBezTo>
                  <a:pt x="721995" y="361652"/>
                  <a:pt x="726758" y="370225"/>
                  <a:pt x="734377" y="373082"/>
                </a:cubicBezTo>
                <a:lnTo>
                  <a:pt x="771525" y="388322"/>
                </a:lnTo>
                <a:cubicBezTo>
                  <a:pt x="775335" y="390227"/>
                  <a:pt x="777240" y="394990"/>
                  <a:pt x="776288" y="398800"/>
                </a:cubicBezTo>
                <a:lnTo>
                  <a:pt x="759143" y="438805"/>
                </a:lnTo>
                <a:cubicBezTo>
                  <a:pt x="758190" y="441662"/>
                  <a:pt x="756285" y="442615"/>
                  <a:pt x="754380" y="443567"/>
                </a:cubicBezTo>
                <a:cubicBezTo>
                  <a:pt x="753427" y="444520"/>
                  <a:pt x="750570" y="444520"/>
                  <a:pt x="747713" y="443567"/>
                </a:cubicBezTo>
                <a:lnTo>
                  <a:pt x="710565" y="428327"/>
                </a:lnTo>
                <a:cubicBezTo>
                  <a:pt x="702945" y="425470"/>
                  <a:pt x="693420" y="427375"/>
                  <a:pt x="688658" y="434995"/>
                </a:cubicBezTo>
                <a:cubicBezTo>
                  <a:pt x="672465" y="459760"/>
                  <a:pt x="651510" y="480715"/>
                  <a:pt x="626745" y="496907"/>
                </a:cubicBezTo>
                <a:cubicBezTo>
                  <a:pt x="620077" y="501670"/>
                  <a:pt x="617220" y="510242"/>
                  <a:pt x="620077" y="518815"/>
                </a:cubicBezTo>
                <a:lnTo>
                  <a:pt x="635318" y="555962"/>
                </a:lnTo>
                <a:cubicBezTo>
                  <a:pt x="637222" y="559772"/>
                  <a:pt x="635318" y="564535"/>
                  <a:pt x="630555" y="566440"/>
                </a:cubicBezTo>
                <a:lnTo>
                  <a:pt x="590550" y="583585"/>
                </a:lnTo>
                <a:cubicBezTo>
                  <a:pt x="587693" y="584537"/>
                  <a:pt x="585788" y="584537"/>
                  <a:pt x="583883" y="583585"/>
                </a:cubicBezTo>
                <a:cubicBezTo>
                  <a:pt x="582930" y="582632"/>
                  <a:pt x="581025" y="581680"/>
                  <a:pt x="579120" y="578822"/>
                </a:cubicBezTo>
                <a:lnTo>
                  <a:pt x="563880" y="541675"/>
                </a:lnTo>
                <a:cubicBezTo>
                  <a:pt x="560070" y="532150"/>
                  <a:pt x="549593" y="528340"/>
                  <a:pt x="541020" y="532150"/>
                </a:cubicBezTo>
                <a:cubicBezTo>
                  <a:pt x="531495" y="535960"/>
                  <a:pt x="527685" y="546437"/>
                  <a:pt x="531495" y="555010"/>
                </a:cubicBezTo>
                <a:lnTo>
                  <a:pt x="546735" y="592157"/>
                </a:lnTo>
                <a:cubicBezTo>
                  <a:pt x="551497" y="602635"/>
                  <a:pt x="560070" y="611207"/>
                  <a:pt x="570547" y="615970"/>
                </a:cubicBezTo>
                <a:cubicBezTo>
                  <a:pt x="576263" y="617875"/>
                  <a:pt x="581977" y="619780"/>
                  <a:pt x="587693" y="619780"/>
                </a:cubicBezTo>
                <a:cubicBezTo>
                  <a:pt x="593408" y="619780"/>
                  <a:pt x="599122" y="618827"/>
                  <a:pt x="604838" y="615970"/>
                </a:cubicBezTo>
                <a:lnTo>
                  <a:pt x="644843" y="598825"/>
                </a:lnTo>
                <a:cubicBezTo>
                  <a:pt x="666750" y="589300"/>
                  <a:pt x="678180" y="563582"/>
                  <a:pt x="668655" y="541675"/>
                </a:cubicBezTo>
                <a:lnTo>
                  <a:pt x="659130" y="517862"/>
                </a:lnTo>
                <a:cubicBezTo>
                  <a:pt x="679133" y="503575"/>
                  <a:pt x="696277" y="485477"/>
                  <a:pt x="710565" y="466427"/>
                </a:cubicBezTo>
                <a:lnTo>
                  <a:pt x="734377" y="475952"/>
                </a:lnTo>
                <a:cubicBezTo>
                  <a:pt x="744855" y="480715"/>
                  <a:pt x="757238" y="480715"/>
                  <a:pt x="767715" y="475952"/>
                </a:cubicBezTo>
                <a:cubicBezTo>
                  <a:pt x="778193" y="471190"/>
                  <a:pt x="786765" y="462617"/>
                  <a:pt x="791527" y="452140"/>
                </a:cubicBezTo>
                <a:lnTo>
                  <a:pt x="808672" y="412135"/>
                </a:lnTo>
                <a:cubicBezTo>
                  <a:pt x="813435" y="401657"/>
                  <a:pt x="813435" y="389275"/>
                  <a:pt x="808672" y="378797"/>
                </a:cubicBezTo>
                <a:cubicBezTo>
                  <a:pt x="803910" y="368320"/>
                  <a:pt x="795338" y="359747"/>
                  <a:pt x="784860" y="354985"/>
                </a:cubicBezTo>
                <a:lnTo>
                  <a:pt x="761047" y="345460"/>
                </a:lnTo>
                <a:cubicBezTo>
                  <a:pt x="764858" y="320695"/>
                  <a:pt x="764858" y="296882"/>
                  <a:pt x="761047" y="272117"/>
                </a:cubicBezTo>
                <a:lnTo>
                  <a:pt x="784860" y="262592"/>
                </a:lnTo>
                <a:cubicBezTo>
                  <a:pt x="806768" y="254972"/>
                  <a:pt x="817245" y="229255"/>
                  <a:pt x="808672" y="207347"/>
                </a:cubicBezTo>
                <a:close/>
                <a:moveTo>
                  <a:pt x="340042" y="562630"/>
                </a:moveTo>
                <a:cubicBezTo>
                  <a:pt x="340042" y="616922"/>
                  <a:pt x="296227" y="660737"/>
                  <a:pt x="241935" y="660737"/>
                </a:cubicBezTo>
                <a:cubicBezTo>
                  <a:pt x="187642" y="660737"/>
                  <a:pt x="143827" y="616922"/>
                  <a:pt x="143827" y="562630"/>
                </a:cubicBezTo>
                <a:cubicBezTo>
                  <a:pt x="143827" y="508337"/>
                  <a:pt x="187642" y="464522"/>
                  <a:pt x="241935" y="464522"/>
                </a:cubicBezTo>
                <a:cubicBezTo>
                  <a:pt x="296227" y="464522"/>
                  <a:pt x="340042" y="508337"/>
                  <a:pt x="340042" y="562630"/>
                </a:cubicBezTo>
                <a:close/>
                <a:moveTo>
                  <a:pt x="304800" y="562630"/>
                </a:moveTo>
                <a:cubicBezTo>
                  <a:pt x="304800" y="528340"/>
                  <a:pt x="276225" y="499765"/>
                  <a:pt x="241935" y="499765"/>
                </a:cubicBezTo>
                <a:cubicBezTo>
                  <a:pt x="207645" y="499765"/>
                  <a:pt x="179070" y="528340"/>
                  <a:pt x="179070" y="562630"/>
                </a:cubicBezTo>
                <a:cubicBezTo>
                  <a:pt x="179070" y="596920"/>
                  <a:pt x="207645" y="625495"/>
                  <a:pt x="241935" y="625495"/>
                </a:cubicBezTo>
                <a:cubicBezTo>
                  <a:pt x="276225" y="625495"/>
                  <a:pt x="304800" y="597872"/>
                  <a:pt x="304800" y="562630"/>
                </a:cubicBezTo>
                <a:close/>
                <a:moveTo>
                  <a:pt x="430530" y="615970"/>
                </a:moveTo>
                <a:cubicBezTo>
                  <a:pt x="426720" y="631210"/>
                  <a:pt x="420052" y="645497"/>
                  <a:pt x="412433" y="659785"/>
                </a:cubicBezTo>
                <a:lnTo>
                  <a:pt x="422910" y="670262"/>
                </a:lnTo>
                <a:cubicBezTo>
                  <a:pt x="429577" y="676930"/>
                  <a:pt x="433388" y="686455"/>
                  <a:pt x="433388" y="695980"/>
                </a:cubicBezTo>
                <a:cubicBezTo>
                  <a:pt x="433388" y="705505"/>
                  <a:pt x="429577" y="715030"/>
                  <a:pt x="422910" y="721697"/>
                </a:cubicBezTo>
                <a:lnTo>
                  <a:pt x="400050" y="744557"/>
                </a:lnTo>
                <a:cubicBezTo>
                  <a:pt x="393383" y="751225"/>
                  <a:pt x="383858" y="755035"/>
                  <a:pt x="374333" y="755035"/>
                </a:cubicBezTo>
                <a:cubicBezTo>
                  <a:pt x="364808" y="755035"/>
                  <a:pt x="355283" y="751225"/>
                  <a:pt x="348615" y="744557"/>
                </a:cubicBezTo>
                <a:lnTo>
                  <a:pt x="338138" y="734080"/>
                </a:lnTo>
                <a:cubicBezTo>
                  <a:pt x="324802" y="741700"/>
                  <a:pt x="309563" y="747415"/>
                  <a:pt x="294322" y="752177"/>
                </a:cubicBezTo>
                <a:lnTo>
                  <a:pt x="294322" y="767417"/>
                </a:lnTo>
                <a:cubicBezTo>
                  <a:pt x="294322" y="787420"/>
                  <a:pt x="278130" y="804565"/>
                  <a:pt x="257175" y="804565"/>
                </a:cubicBezTo>
                <a:lnTo>
                  <a:pt x="225742" y="804565"/>
                </a:lnTo>
                <a:cubicBezTo>
                  <a:pt x="205740" y="804565"/>
                  <a:pt x="188595" y="788372"/>
                  <a:pt x="188595" y="767417"/>
                </a:cubicBezTo>
                <a:lnTo>
                  <a:pt x="188595" y="752177"/>
                </a:lnTo>
                <a:cubicBezTo>
                  <a:pt x="173355" y="748367"/>
                  <a:pt x="159067" y="741700"/>
                  <a:pt x="144780" y="734080"/>
                </a:cubicBezTo>
                <a:lnTo>
                  <a:pt x="134302" y="744557"/>
                </a:lnTo>
                <a:cubicBezTo>
                  <a:pt x="127635" y="751225"/>
                  <a:pt x="118110" y="755035"/>
                  <a:pt x="108585" y="755035"/>
                </a:cubicBezTo>
                <a:cubicBezTo>
                  <a:pt x="99060" y="755035"/>
                  <a:pt x="89535" y="751225"/>
                  <a:pt x="82867" y="744557"/>
                </a:cubicBezTo>
                <a:lnTo>
                  <a:pt x="60008" y="721697"/>
                </a:lnTo>
                <a:cubicBezTo>
                  <a:pt x="45720" y="707410"/>
                  <a:pt x="45720" y="684550"/>
                  <a:pt x="60008" y="669310"/>
                </a:cubicBezTo>
                <a:lnTo>
                  <a:pt x="70485" y="658832"/>
                </a:lnTo>
                <a:cubicBezTo>
                  <a:pt x="62865" y="645497"/>
                  <a:pt x="57150" y="630257"/>
                  <a:pt x="52388" y="615017"/>
                </a:cubicBezTo>
                <a:lnTo>
                  <a:pt x="37147" y="615017"/>
                </a:lnTo>
                <a:cubicBezTo>
                  <a:pt x="17145" y="615017"/>
                  <a:pt x="0" y="598825"/>
                  <a:pt x="0" y="577870"/>
                </a:cubicBezTo>
                <a:lnTo>
                  <a:pt x="0" y="546437"/>
                </a:lnTo>
                <a:cubicBezTo>
                  <a:pt x="0" y="526435"/>
                  <a:pt x="16192" y="509290"/>
                  <a:pt x="37147" y="509290"/>
                </a:cubicBezTo>
                <a:lnTo>
                  <a:pt x="52388" y="509290"/>
                </a:lnTo>
                <a:cubicBezTo>
                  <a:pt x="56197" y="494050"/>
                  <a:pt x="62865" y="479762"/>
                  <a:pt x="70485" y="465475"/>
                </a:cubicBezTo>
                <a:lnTo>
                  <a:pt x="60008" y="454997"/>
                </a:lnTo>
                <a:cubicBezTo>
                  <a:pt x="45720" y="440710"/>
                  <a:pt x="45720" y="417850"/>
                  <a:pt x="60008" y="402610"/>
                </a:cubicBezTo>
                <a:lnTo>
                  <a:pt x="82867" y="379750"/>
                </a:lnTo>
                <a:cubicBezTo>
                  <a:pt x="89535" y="373082"/>
                  <a:pt x="99060" y="369272"/>
                  <a:pt x="108585" y="369272"/>
                </a:cubicBezTo>
                <a:cubicBezTo>
                  <a:pt x="118110" y="369272"/>
                  <a:pt x="127635" y="373082"/>
                  <a:pt x="134302" y="379750"/>
                </a:cubicBezTo>
                <a:lnTo>
                  <a:pt x="144780" y="390227"/>
                </a:lnTo>
                <a:cubicBezTo>
                  <a:pt x="158115" y="382607"/>
                  <a:pt x="173355" y="376892"/>
                  <a:pt x="188595" y="372130"/>
                </a:cubicBezTo>
                <a:lnTo>
                  <a:pt x="188595" y="356890"/>
                </a:lnTo>
                <a:cubicBezTo>
                  <a:pt x="188595" y="336887"/>
                  <a:pt x="204788" y="319742"/>
                  <a:pt x="225742" y="319742"/>
                </a:cubicBezTo>
                <a:lnTo>
                  <a:pt x="257175" y="319742"/>
                </a:lnTo>
                <a:cubicBezTo>
                  <a:pt x="277177" y="319742"/>
                  <a:pt x="294322" y="335935"/>
                  <a:pt x="294322" y="356890"/>
                </a:cubicBezTo>
                <a:lnTo>
                  <a:pt x="294322" y="372130"/>
                </a:lnTo>
                <a:cubicBezTo>
                  <a:pt x="309563" y="375940"/>
                  <a:pt x="323850" y="382607"/>
                  <a:pt x="338138" y="390227"/>
                </a:cubicBezTo>
                <a:lnTo>
                  <a:pt x="348615" y="379750"/>
                </a:lnTo>
                <a:cubicBezTo>
                  <a:pt x="355283" y="373082"/>
                  <a:pt x="364808" y="369272"/>
                  <a:pt x="374333" y="369272"/>
                </a:cubicBezTo>
                <a:cubicBezTo>
                  <a:pt x="383858" y="369272"/>
                  <a:pt x="393383" y="373082"/>
                  <a:pt x="400050" y="379750"/>
                </a:cubicBezTo>
                <a:lnTo>
                  <a:pt x="422910" y="402610"/>
                </a:lnTo>
                <a:cubicBezTo>
                  <a:pt x="429577" y="409277"/>
                  <a:pt x="433388" y="418802"/>
                  <a:pt x="433388" y="428327"/>
                </a:cubicBezTo>
                <a:cubicBezTo>
                  <a:pt x="433388" y="437852"/>
                  <a:pt x="429577" y="447377"/>
                  <a:pt x="422910" y="454045"/>
                </a:cubicBezTo>
                <a:lnTo>
                  <a:pt x="412433" y="464522"/>
                </a:lnTo>
                <a:cubicBezTo>
                  <a:pt x="420052" y="477857"/>
                  <a:pt x="425767" y="493097"/>
                  <a:pt x="430530" y="508337"/>
                </a:cubicBezTo>
                <a:lnTo>
                  <a:pt x="445770" y="508337"/>
                </a:lnTo>
                <a:cubicBezTo>
                  <a:pt x="465772" y="508337"/>
                  <a:pt x="482917" y="524530"/>
                  <a:pt x="482917" y="545485"/>
                </a:cubicBezTo>
                <a:lnTo>
                  <a:pt x="482917" y="576917"/>
                </a:lnTo>
                <a:cubicBezTo>
                  <a:pt x="482917" y="596920"/>
                  <a:pt x="466725" y="614065"/>
                  <a:pt x="445770" y="614065"/>
                </a:cubicBezTo>
                <a:lnTo>
                  <a:pt x="430530" y="614065"/>
                </a:lnTo>
                <a:close/>
                <a:moveTo>
                  <a:pt x="416242" y="579775"/>
                </a:moveTo>
                <a:lnTo>
                  <a:pt x="445770" y="579775"/>
                </a:lnTo>
                <a:cubicBezTo>
                  <a:pt x="446722" y="579775"/>
                  <a:pt x="446722" y="579775"/>
                  <a:pt x="446722" y="578822"/>
                </a:cubicBezTo>
                <a:lnTo>
                  <a:pt x="446722" y="547390"/>
                </a:lnTo>
                <a:cubicBezTo>
                  <a:pt x="446722" y="546437"/>
                  <a:pt x="446722" y="546437"/>
                  <a:pt x="445770" y="546437"/>
                </a:cubicBezTo>
                <a:lnTo>
                  <a:pt x="416242" y="546437"/>
                </a:lnTo>
                <a:cubicBezTo>
                  <a:pt x="407670" y="546437"/>
                  <a:pt x="400050" y="540722"/>
                  <a:pt x="399097" y="532150"/>
                </a:cubicBezTo>
                <a:cubicBezTo>
                  <a:pt x="395288" y="511195"/>
                  <a:pt x="386715" y="492145"/>
                  <a:pt x="375285" y="475000"/>
                </a:cubicBezTo>
                <a:cubicBezTo>
                  <a:pt x="370522" y="468332"/>
                  <a:pt x="371475" y="458807"/>
                  <a:pt x="377190" y="452140"/>
                </a:cubicBezTo>
                <a:lnTo>
                  <a:pt x="398145" y="431185"/>
                </a:lnTo>
                <a:cubicBezTo>
                  <a:pt x="398145" y="431185"/>
                  <a:pt x="398145" y="431185"/>
                  <a:pt x="398145" y="430232"/>
                </a:cubicBezTo>
                <a:cubicBezTo>
                  <a:pt x="398145" y="430232"/>
                  <a:pt x="398145" y="429280"/>
                  <a:pt x="398145" y="429280"/>
                </a:cubicBezTo>
                <a:lnTo>
                  <a:pt x="375285" y="406420"/>
                </a:lnTo>
                <a:cubicBezTo>
                  <a:pt x="375285" y="406420"/>
                  <a:pt x="374333" y="406420"/>
                  <a:pt x="373380" y="406420"/>
                </a:cubicBezTo>
                <a:lnTo>
                  <a:pt x="352425" y="427375"/>
                </a:lnTo>
                <a:cubicBezTo>
                  <a:pt x="346710" y="433090"/>
                  <a:pt x="337185" y="434042"/>
                  <a:pt x="329565" y="429280"/>
                </a:cubicBezTo>
                <a:cubicBezTo>
                  <a:pt x="312420" y="417850"/>
                  <a:pt x="292417" y="409277"/>
                  <a:pt x="272415" y="405467"/>
                </a:cubicBezTo>
                <a:cubicBezTo>
                  <a:pt x="263842" y="403562"/>
                  <a:pt x="258127" y="396895"/>
                  <a:pt x="258127" y="388322"/>
                </a:cubicBezTo>
                <a:lnTo>
                  <a:pt x="258127" y="358795"/>
                </a:lnTo>
                <a:cubicBezTo>
                  <a:pt x="258127" y="357842"/>
                  <a:pt x="258127" y="357842"/>
                  <a:pt x="257175" y="357842"/>
                </a:cubicBezTo>
                <a:lnTo>
                  <a:pt x="225742" y="357842"/>
                </a:lnTo>
                <a:cubicBezTo>
                  <a:pt x="224790" y="357842"/>
                  <a:pt x="224790" y="357842"/>
                  <a:pt x="224790" y="358795"/>
                </a:cubicBezTo>
                <a:lnTo>
                  <a:pt x="224790" y="388322"/>
                </a:lnTo>
                <a:cubicBezTo>
                  <a:pt x="224790" y="396895"/>
                  <a:pt x="219075" y="404515"/>
                  <a:pt x="210502" y="405467"/>
                </a:cubicBezTo>
                <a:cubicBezTo>
                  <a:pt x="189547" y="409277"/>
                  <a:pt x="170497" y="417850"/>
                  <a:pt x="153352" y="429280"/>
                </a:cubicBezTo>
                <a:cubicBezTo>
                  <a:pt x="146685" y="434042"/>
                  <a:pt x="137160" y="433090"/>
                  <a:pt x="130492" y="427375"/>
                </a:cubicBezTo>
                <a:lnTo>
                  <a:pt x="109538" y="406420"/>
                </a:lnTo>
                <a:cubicBezTo>
                  <a:pt x="109538" y="406420"/>
                  <a:pt x="108585" y="406420"/>
                  <a:pt x="107633" y="406420"/>
                </a:cubicBezTo>
                <a:lnTo>
                  <a:pt x="84772" y="429280"/>
                </a:lnTo>
                <a:cubicBezTo>
                  <a:pt x="84772" y="429280"/>
                  <a:pt x="84772" y="430232"/>
                  <a:pt x="84772" y="431185"/>
                </a:cubicBezTo>
                <a:lnTo>
                  <a:pt x="105727" y="452140"/>
                </a:lnTo>
                <a:cubicBezTo>
                  <a:pt x="111442" y="457855"/>
                  <a:pt x="112395" y="467380"/>
                  <a:pt x="107633" y="475000"/>
                </a:cubicBezTo>
                <a:cubicBezTo>
                  <a:pt x="96202" y="492145"/>
                  <a:pt x="87630" y="512147"/>
                  <a:pt x="83820" y="532150"/>
                </a:cubicBezTo>
                <a:cubicBezTo>
                  <a:pt x="81915" y="540722"/>
                  <a:pt x="75247" y="546437"/>
                  <a:pt x="66675" y="546437"/>
                </a:cubicBezTo>
                <a:lnTo>
                  <a:pt x="37147" y="546437"/>
                </a:lnTo>
                <a:cubicBezTo>
                  <a:pt x="36195" y="546437"/>
                  <a:pt x="36195" y="546437"/>
                  <a:pt x="36195" y="547390"/>
                </a:cubicBezTo>
                <a:lnTo>
                  <a:pt x="36195" y="578822"/>
                </a:lnTo>
                <a:cubicBezTo>
                  <a:pt x="36195" y="579775"/>
                  <a:pt x="36195" y="579775"/>
                  <a:pt x="37147" y="579775"/>
                </a:cubicBezTo>
                <a:lnTo>
                  <a:pt x="66675" y="579775"/>
                </a:lnTo>
                <a:cubicBezTo>
                  <a:pt x="75247" y="579775"/>
                  <a:pt x="82867" y="585490"/>
                  <a:pt x="83820" y="594062"/>
                </a:cubicBezTo>
                <a:cubicBezTo>
                  <a:pt x="87630" y="615017"/>
                  <a:pt x="96202" y="634067"/>
                  <a:pt x="107633" y="651212"/>
                </a:cubicBezTo>
                <a:cubicBezTo>
                  <a:pt x="112395" y="657880"/>
                  <a:pt x="111442" y="667405"/>
                  <a:pt x="105727" y="674072"/>
                </a:cubicBezTo>
                <a:lnTo>
                  <a:pt x="84772" y="695027"/>
                </a:lnTo>
                <a:cubicBezTo>
                  <a:pt x="84772" y="695027"/>
                  <a:pt x="84772" y="695980"/>
                  <a:pt x="84772" y="696932"/>
                </a:cubicBezTo>
                <a:lnTo>
                  <a:pt x="107633" y="719792"/>
                </a:lnTo>
                <a:cubicBezTo>
                  <a:pt x="107633" y="719792"/>
                  <a:pt x="108585" y="719792"/>
                  <a:pt x="109538" y="719792"/>
                </a:cubicBezTo>
                <a:lnTo>
                  <a:pt x="130492" y="698837"/>
                </a:lnTo>
                <a:cubicBezTo>
                  <a:pt x="134302" y="695027"/>
                  <a:pt x="138113" y="694075"/>
                  <a:pt x="142875" y="694075"/>
                </a:cubicBezTo>
                <a:cubicBezTo>
                  <a:pt x="146685" y="694075"/>
                  <a:pt x="149542" y="695027"/>
                  <a:pt x="152400" y="696932"/>
                </a:cubicBezTo>
                <a:cubicBezTo>
                  <a:pt x="169545" y="708362"/>
                  <a:pt x="189547" y="716935"/>
                  <a:pt x="209550" y="720745"/>
                </a:cubicBezTo>
                <a:cubicBezTo>
                  <a:pt x="218122" y="722650"/>
                  <a:pt x="223838" y="729317"/>
                  <a:pt x="223838" y="737890"/>
                </a:cubicBezTo>
                <a:lnTo>
                  <a:pt x="223838" y="767417"/>
                </a:lnTo>
                <a:cubicBezTo>
                  <a:pt x="223838" y="768370"/>
                  <a:pt x="223838" y="768370"/>
                  <a:pt x="224790" y="768370"/>
                </a:cubicBezTo>
                <a:lnTo>
                  <a:pt x="256222" y="768370"/>
                </a:lnTo>
                <a:cubicBezTo>
                  <a:pt x="257175" y="768370"/>
                  <a:pt x="257175" y="768370"/>
                  <a:pt x="257175" y="767417"/>
                </a:cubicBezTo>
                <a:lnTo>
                  <a:pt x="257175" y="737890"/>
                </a:lnTo>
                <a:cubicBezTo>
                  <a:pt x="257175" y="729317"/>
                  <a:pt x="262890" y="721697"/>
                  <a:pt x="271463" y="720745"/>
                </a:cubicBezTo>
                <a:cubicBezTo>
                  <a:pt x="292417" y="716935"/>
                  <a:pt x="311467" y="708362"/>
                  <a:pt x="328613" y="696932"/>
                </a:cubicBezTo>
                <a:cubicBezTo>
                  <a:pt x="335280" y="692170"/>
                  <a:pt x="344805" y="693122"/>
                  <a:pt x="351472" y="698837"/>
                </a:cubicBezTo>
                <a:lnTo>
                  <a:pt x="372427" y="719792"/>
                </a:lnTo>
                <a:cubicBezTo>
                  <a:pt x="372427" y="719792"/>
                  <a:pt x="373380" y="719792"/>
                  <a:pt x="374333" y="719792"/>
                </a:cubicBezTo>
                <a:lnTo>
                  <a:pt x="397192" y="696932"/>
                </a:lnTo>
                <a:cubicBezTo>
                  <a:pt x="397192" y="696932"/>
                  <a:pt x="397192" y="696932"/>
                  <a:pt x="397192" y="695980"/>
                </a:cubicBezTo>
                <a:cubicBezTo>
                  <a:pt x="397192" y="695980"/>
                  <a:pt x="397192" y="695027"/>
                  <a:pt x="397192" y="695027"/>
                </a:cubicBezTo>
                <a:lnTo>
                  <a:pt x="376238" y="674072"/>
                </a:lnTo>
                <a:cubicBezTo>
                  <a:pt x="370522" y="668357"/>
                  <a:pt x="369570" y="658832"/>
                  <a:pt x="374333" y="651212"/>
                </a:cubicBezTo>
                <a:cubicBezTo>
                  <a:pt x="385763" y="634067"/>
                  <a:pt x="394335" y="614065"/>
                  <a:pt x="398145" y="594062"/>
                </a:cubicBezTo>
                <a:cubicBezTo>
                  <a:pt x="400050" y="585490"/>
                  <a:pt x="407670" y="579775"/>
                  <a:pt x="416242" y="579775"/>
                </a:cubicBezTo>
                <a:close/>
              </a:path>
            </a:pathLst>
          </a:custGeom>
          <a:solidFill>
            <a:schemeClr val="accent4"/>
          </a:solidFill>
          <a:ln w="9525" cap="flat">
            <a:noFill/>
            <a:prstDash val="solid"/>
            <a:miter/>
          </a:ln>
        </p:spPr>
        <p:txBody>
          <a:bodyPr rtlCol="0" anchor="ctr"/>
          <a:lstStyle/>
          <a:p>
            <a:endParaRPr lang="en-US" sz="1200" dirty="0"/>
          </a:p>
        </p:txBody>
      </p:sp>
      <p:sp>
        <p:nvSpPr>
          <p:cNvPr id="37" name="Freeform: Shape 6">
            <a:extLst>
              <a:ext uri="{FF2B5EF4-FFF2-40B4-BE49-F238E27FC236}">
                <a16:creationId xmlns:a16="http://schemas.microsoft.com/office/drawing/2014/main" id="{1B7E4E31-1CA5-F95C-7886-3D74A9FA80DA}"/>
              </a:ext>
            </a:extLst>
          </p:cNvPr>
          <p:cNvSpPr/>
          <p:nvPr/>
        </p:nvSpPr>
        <p:spPr>
          <a:xfrm>
            <a:off x="6699063" y="3320709"/>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chemeClr val="accent1"/>
          </a:solidFill>
          <a:ln w="33572" cap="flat">
            <a:noFill/>
            <a:prstDash val="solid"/>
            <a:miter/>
          </a:ln>
        </p:spPr>
        <p:txBody>
          <a:bodyPr rtlCol="0" anchor="ctr"/>
          <a:lstStyle/>
          <a:p>
            <a:endParaRPr lang="en-US" sz="1200" dirty="0"/>
          </a:p>
        </p:txBody>
      </p:sp>
      <p:sp>
        <p:nvSpPr>
          <p:cNvPr id="39" name="Freeform: Shape 27">
            <a:extLst>
              <a:ext uri="{FF2B5EF4-FFF2-40B4-BE49-F238E27FC236}">
                <a16:creationId xmlns:a16="http://schemas.microsoft.com/office/drawing/2014/main" id="{B14E1314-71BE-244D-F5F2-46995954C2C4}"/>
              </a:ext>
            </a:extLst>
          </p:cNvPr>
          <p:cNvSpPr/>
          <p:nvPr/>
        </p:nvSpPr>
        <p:spPr>
          <a:xfrm>
            <a:off x="866482" y="3356968"/>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chemeClr val="accent3"/>
          </a:solidFill>
          <a:ln w="33572" cap="flat">
            <a:noFill/>
            <a:prstDash val="solid"/>
            <a:miter/>
          </a:ln>
        </p:spPr>
        <p:txBody>
          <a:bodyPr rtlCol="0" anchor="ctr"/>
          <a:lstStyle/>
          <a:p>
            <a:endParaRPr lang="en-US" sz="1200" dirty="0"/>
          </a:p>
        </p:txBody>
      </p:sp>
      <p:pic>
        <p:nvPicPr>
          <p:cNvPr id="40" name="Picture 39">
            <a:extLst>
              <a:ext uri="{FF2B5EF4-FFF2-40B4-BE49-F238E27FC236}">
                <a16:creationId xmlns:a16="http://schemas.microsoft.com/office/drawing/2014/main" id="{C31B06FF-7AA2-1FEA-75FA-C4FA418EEAF6}"/>
              </a:ext>
            </a:extLst>
          </p:cNvPr>
          <p:cNvPicPr>
            <a:picLocks noChangeAspect="1"/>
          </p:cNvPicPr>
          <p:nvPr/>
        </p:nvPicPr>
        <p:blipFill>
          <a:blip r:embed="rId2"/>
          <a:stretch>
            <a:fillRect/>
          </a:stretch>
        </p:blipFill>
        <p:spPr>
          <a:xfrm>
            <a:off x="3795336" y="3320732"/>
            <a:ext cx="2072820" cy="1176630"/>
          </a:xfrm>
          <a:prstGeom prst="rect">
            <a:avLst/>
          </a:prstGeom>
        </p:spPr>
      </p:pic>
      <p:pic>
        <p:nvPicPr>
          <p:cNvPr id="41" name="Picture 40">
            <a:extLst>
              <a:ext uri="{FF2B5EF4-FFF2-40B4-BE49-F238E27FC236}">
                <a16:creationId xmlns:a16="http://schemas.microsoft.com/office/drawing/2014/main" id="{5E0E6A11-CC39-2FF5-CDDF-8E6C366F0FB6}"/>
              </a:ext>
            </a:extLst>
          </p:cNvPr>
          <p:cNvPicPr>
            <a:picLocks noChangeAspect="1"/>
          </p:cNvPicPr>
          <p:nvPr/>
        </p:nvPicPr>
        <p:blipFill>
          <a:blip r:embed="rId3"/>
          <a:stretch>
            <a:fillRect/>
          </a:stretch>
        </p:blipFill>
        <p:spPr>
          <a:xfrm>
            <a:off x="9606181" y="3350380"/>
            <a:ext cx="2078916" cy="1176630"/>
          </a:xfrm>
          <a:prstGeom prst="rect">
            <a:avLst/>
          </a:prstGeom>
        </p:spPr>
      </p:pic>
      <p:sp>
        <p:nvSpPr>
          <p:cNvPr id="42" name="Text Placeholder 2">
            <a:extLst>
              <a:ext uri="{FF2B5EF4-FFF2-40B4-BE49-F238E27FC236}">
                <a16:creationId xmlns:a16="http://schemas.microsoft.com/office/drawing/2014/main" id="{27C6EE3F-EA67-9438-F3AC-1D5FF9295CBE}"/>
              </a:ext>
            </a:extLst>
          </p:cNvPr>
          <p:cNvSpPr txBox="1">
            <a:spLocks/>
          </p:cNvSpPr>
          <p:nvPr/>
        </p:nvSpPr>
        <p:spPr>
          <a:xfrm>
            <a:off x="866482" y="3626321"/>
            <a:ext cx="1550793"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Consumer Goods</a:t>
            </a:r>
          </a:p>
        </p:txBody>
      </p:sp>
      <p:sp>
        <p:nvSpPr>
          <p:cNvPr id="43" name="Text Placeholder 2">
            <a:extLst>
              <a:ext uri="{FF2B5EF4-FFF2-40B4-BE49-F238E27FC236}">
                <a16:creationId xmlns:a16="http://schemas.microsoft.com/office/drawing/2014/main" id="{F64FDF99-8492-B15F-73A2-732D1EACE59A}"/>
              </a:ext>
            </a:extLst>
          </p:cNvPr>
          <p:cNvSpPr txBox="1">
            <a:spLocks/>
          </p:cNvSpPr>
          <p:nvPr/>
        </p:nvSpPr>
        <p:spPr>
          <a:xfrm>
            <a:off x="3769220" y="3637546"/>
            <a:ext cx="1243891"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Energy</a:t>
            </a:r>
          </a:p>
        </p:txBody>
      </p:sp>
      <p:sp>
        <p:nvSpPr>
          <p:cNvPr id="44" name="Text Placeholder 2">
            <a:extLst>
              <a:ext uri="{FF2B5EF4-FFF2-40B4-BE49-F238E27FC236}">
                <a16:creationId xmlns:a16="http://schemas.microsoft.com/office/drawing/2014/main" id="{F79056D7-F96F-C6EC-3ED7-937725ACFA78}"/>
              </a:ext>
            </a:extLst>
          </p:cNvPr>
          <p:cNvSpPr txBox="1">
            <a:spLocks/>
          </p:cNvSpPr>
          <p:nvPr/>
        </p:nvSpPr>
        <p:spPr>
          <a:xfrm>
            <a:off x="6680524" y="3588541"/>
            <a:ext cx="1243891"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Industrial</a:t>
            </a:r>
          </a:p>
        </p:txBody>
      </p:sp>
      <p:sp>
        <p:nvSpPr>
          <p:cNvPr id="45" name="Text Placeholder 2">
            <a:extLst>
              <a:ext uri="{FF2B5EF4-FFF2-40B4-BE49-F238E27FC236}">
                <a16:creationId xmlns:a16="http://schemas.microsoft.com/office/drawing/2014/main" id="{D0BF31BF-5CEA-1CAC-808B-F43320126022}"/>
              </a:ext>
            </a:extLst>
          </p:cNvPr>
          <p:cNvSpPr txBox="1">
            <a:spLocks/>
          </p:cNvSpPr>
          <p:nvPr/>
        </p:nvSpPr>
        <p:spPr>
          <a:xfrm>
            <a:off x="9624130" y="3563685"/>
            <a:ext cx="1374321"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Lawn &amp; Garden</a:t>
            </a:r>
          </a:p>
        </p:txBody>
      </p:sp>
      <p:pic>
        <p:nvPicPr>
          <p:cNvPr id="46" name="Picture 45">
            <a:extLst>
              <a:ext uri="{FF2B5EF4-FFF2-40B4-BE49-F238E27FC236}">
                <a16:creationId xmlns:a16="http://schemas.microsoft.com/office/drawing/2014/main" id="{1CF836D9-D7FA-BCC9-28F9-827CBAB9A56B}"/>
              </a:ext>
            </a:extLst>
          </p:cNvPr>
          <p:cNvPicPr>
            <a:picLocks noChangeAspect="1"/>
          </p:cNvPicPr>
          <p:nvPr/>
        </p:nvPicPr>
        <p:blipFill>
          <a:blip r:embed="rId3"/>
          <a:stretch>
            <a:fillRect/>
          </a:stretch>
        </p:blipFill>
        <p:spPr>
          <a:xfrm>
            <a:off x="850178" y="4790404"/>
            <a:ext cx="2078916" cy="1176630"/>
          </a:xfrm>
          <a:prstGeom prst="rect">
            <a:avLst/>
          </a:prstGeom>
        </p:spPr>
      </p:pic>
      <p:sp>
        <p:nvSpPr>
          <p:cNvPr id="47" name="Freeform: Shape 27">
            <a:extLst>
              <a:ext uri="{FF2B5EF4-FFF2-40B4-BE49-F238E27FC236}">
                <a16:creationId xmlns:a16="http://schemas.microsoft.com/office/drawing/2014/main" id="{A522274E-ADF9-0B43-3F46-033A763EE986}"/>
              </a:ext>
            </a:extLst>
          </p:cNvPr>
          <p:cNvSpPr/>
          <p:nvPr/>
        </p:nvSpPr>
        <p:spPr>
          <a:xfrm>
            <a:off x="3785160" y="4769531"/>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chemeClr val="accent3"/>
          </a:solidFill>
          <a:ln w="33572" cap="flat">
            <a:noFill/>
            <a:prstDash val="solid"/>
            <a:miter/>
          </a:ln>
        </p:spPr>
        <p:txBody>
          <a:bodyPr rtlCol="0" anchor="ctr"/>
          <a:lstStyle/>
          <a:p>
            <a:endParaRPr lang="en-US" sz="1200" dirty="0"/>
          </a:p>
        </p:txBody>
      </p:sp>
      <p:pic>
        <p:nvPicPr>
          <p:cNvPr id="48" name="Picture 47">
            <a:extLst>
              <a:ext uri="{FF2B5EF4-FFF2-40B4-BE49-F238E27FC236}">
                <a16:creationId xmlns:a16="http://schemas.microsoft.com/office/drawing/2014/main" id="{265E56AB-F480-48A7-6C6B-27A5EB0FD29C}"/>
              </a:ext>
            </a:extLst>
          </p:cNvPr>
          <p:cNvPicPr>
            <a:picLocks noChangeAspect="1"/>
          </p:cNvPicPr>
          <p:nvPr/>
        </p:nvPicPr>
        <p:blipFill>
          <a:blip r:embed="rId4"/>
          <a:stretch>
            <a:fillRect/>
          </a:stretch>
        </p:blipFill>
        <p:spPr>
          <a:xfrm>
            <a:off x="6707383" y="4802840"/>
            <a:ext cx="2078916" cy="1176630"/>
          </a:xfrm>
          <a:prstGeom prst="rect">
            <a:avLst/>
          </a:prstGeom>
        </p:spPr>
      </p:pic>
      <p:sp>
        <p:nvSpPr>
          <p:cNvPr id="49" name="Freeform: Shape 6">
            <a:extLst>
              <a:ext uri="{FF2B5EF4-FFF2-40B4-BE49-F238E27FC236}">
                <a16:creationId xmlns:a16="http://schemas.microsoft.com/office/drawing/2014/main" id="{541A2D74-6B26-B658-2BDA-FC133E71ADEE}"/>
              </a:ext>
            </a:extLst>
          </p:cNvPr>
          <p:cNvSpPr/>
          <p:nvPr/>
        </p:nvSpPr>
        <p:spPr>
          <a:xfrm>
            <a:off x="9632692" y="4729323"/>
            <a:ext cx="2076211" cy="1176653"/>
          </a:xfrm>
          <a:custGeom>
            <a:avLst/>
            <a:gdLst>
              <a:gd name="connsiteX0" fmla="*/ 0 w 1738587"/>
              <a:gd name="connsiteY0" fmla="*/ 985312 h 985312"/>
              <a:gd name="connsiteX1" fmla="*/ 0 w 1738587"/>
              <a:gd name="connsiteY1" fmla="*/ 0 h 985312"/>
              <a:gd name="connsiteX2" fmla="*/ 1738588 w 1738587"/>
              <a:gd name="connsiteY2" fmla="*/ 269027 h 985312"/>
            </a:gdLst>
            <a:ahLst/>
            <a:cxnLst>
              <a:cxn ang="0">
                <a:pos x="connsiteX0" y="connsiteY0"/>
              </a:cxn>
              <a:cxn ang="0">
                <a:pos x="connsiteX1" y="connsiteY1"/>
              </a:cxn>
              <a:cxn ang="0">
                <a:pos x="connsiteX2" y="connsiteY2"/>
              </a:cxn>
            </a:cxnLst>
            <a:rect l="l" t="t" r="r" b="b"/>
            <a:pathLst>
              <a:path w="1738587" h="985312">
                <a:moveTo>
                  <a:pt x="0" y="985312"/>
                </a:moveTo>
                <a:lnTo>
                  <a:pt x="0" y="0"/>
                </a:lnTo>
                <a:lnTo>
                  <a:pt x="1738588" y="269027"/>
                </a:lnTo>
                <a:close/>
              </a:path>
            </a:pathLst>
          </a:custGeom>
          <a:solidFill>
            <a:schemeClr val="accent1"/>
          </a:solidFill>
          <a:ln w="33572" cap="flat">
            <a:noFill/>
            <a:prstDash val="solid"/>
            <a:miter/>
          </a:ln>
        </p:spPr>
        <p:txBody>
          <a:bodyPr rtlCol="0" anchor="ctr"/>
          <a:lstStyle/>
          <a:p>
            <a:endParaRPr lang="en-US" sz="1200" dirty="0"/>
          </a:p>
        </p:txBody>
      </p:sp>
      <p:sp>
        <p:nvSpPr>
          <p:cNvPr id="52" name="Text Placeholder 2">
            <a:extLst>
              <a:ext uri="{FF2B5EF4-FFF2-40B4-BE49-F238E27FC236}">
                <a16:creationId xmlns:a16="http://schemas.microsoft.com/office/drawing/2014/main" id="{6C716BA6-7A9E-12C6-4044-CD2667DD37A2}"/>
              </a:ext>
            </a:extLst>
          </p:cNvPr>
          <p:cNvSpPr txBox="1">
            <a:spLocks/>
          </p:cNvSpPr>
          <p:nvPr/>
        </p:nvSpPr>
        <p:spPr>
          <a:xfrm>
            <a:off x="9624130" y="5053654"/>
            <a:ext cx="1243891"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Rail</a:t>
            </a:r>
          </a:p>
        </p:txBody>
      </p:sp>
      <p:sp>
        <p:nvSpPr>
          <p:cNvPr id="53" name="Text Placeholder 2">
            <a:extLst>
              <a:ext uri="{FF2B5EF4-FFF2-40B4-BE49-F238E27FC236}">
                <a16:creationId xmlns:a16="http://schemas.microsoft.com/office/drawing/2014/main" id="{1F4B3559-B170-BE57-46E8-18E911E51603}"/>
              </a:ext>
            </a:extLst>
          </p:cNvPr>
          <p:cNvSpPr txBox="1">
            <a:spLocks/>
          </p:cNvSpPr>
          <p:nvPr/>
        </p:nvSpPr>
        <p:spPr>
          <a:xfrm>
            <a:off x="6713138" y="5053654"/>
            <a:ext cx="1243891"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Recreation</a:t>
            </a:r>
          </a:p>
        </p:txBody>
      </p:sp>
      <p:sp>
        <p:nvSpPr>
          <p:cNvPr id="54" name="Text Placeholder 2">
            <a:extLst>
              <a:ext uri="{FF2B5EF4-FFF2-40B4-BE49-F238E27FC236}">
                <a16:creationId xmlns:a16="http://schemas.microsoft.com/office/drawing/2014/main" id="{1B98DEA6-BE97-5401-F48B-E6D2F7466546}"/>
              </a:ext>
            </a:extLst>
          </p:cNvPr>
          <p:cNvSpPr txBox="1">
            <a:spLocks/>
          </p:cNvSpPr>
          <p:nvPr/>
        </p:nvSpPr>
        <p:spPr>
          <a:xfrm>
            <a:off x="3777387" y="5053654"/>
            <a:ext cx="1476523"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Power Equipment</a:t>
            </a:r>
          </a:p>
        </p:txBody>
      </p:sp>
      <p:sp>
        <p:nvSpPr>
          <p:cNvPr id="55" name="Text Placeholder 2">
            <a:extLst>
              <a:ext uri="{FF2B5EF4-FFF2-40B4-BE49-F238E27FC236}">
                <a16:creationId xmlns:a16="http://schemas.microsoft.com/office/drawing/2014/main" id="{923D8957-E87E-3948-46BB-0C63DF4D88CC}"/>
              </a:ext>
            </a:extLst>
          </p:cNvPr>
          <p:cNvSpPr txBox="1">
            <a:spLocks/>
          </p:cNvSpPr>
          <p:nvPr/>
        </p:nvSpPr>
        <p:spPr>
          <a:xfrm>
            <a:off x="850178" y="5092399"/>
            <a:ext cx="1243891" cy="215444"/>
          </a:xfrm>
          <a:prstGeom prst="rect">
            <a:avLst/>
          </a:prstGeom>
        </p:spPr>
        <p:txBody>
          <a:bodyPr wrap="square" lIns="137160" tIns="0" rIns="0" bIns="0">
            <a:spAutoFit/>
          </a:bodyPr>
          <a:lstStyle>
            <a:lvl1pPr marL="18288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1pPr>
            <a:lvl2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731520" indent="-182880" algn="l" defTabSz="685800" rtl="0" eaLnBrk="1" latinLnBrk="0" hangingPunct="1">
              <a:lnSpc>
                <a:spcPct val="100000"/>
              </a:lnSpc>
              <a:spcBef>
                <a:spcPts val="0"/>
              </a:spcBef>
              <a:spcAft>
                <a:spcPts val="300"/>
              </a:spcAft>
              <a:buFont typeface="Wingdings" panose="05000000000000000000" pitchFamily="2" charset="2"/>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bg1"/>
                </a:solidFill>
              </a:rPr>
              <a:t>Medical</a:t>
            </a:r>
          </a:p>
        </p:txBody>
      </p:sp>
      <p:sp>
        <p:nvSpPr>
          <p:cNvPr id="56" name="Freeform: Shape 44">
            <a:extLst>
              <a:ext uri="{FF2B5EF4-FFF2-40B4-BE49-F238E27FC236}">
                <a16:creationId xmlns:a16="http://schemas.microsoft.com/office/drawing/2014/main" id="{2C9E738D-5897-404E-E696-94F6A057631F}"/>
              </a:ext>
            </a:extLst>
          </p:cNvPr>
          <p:cNvSpPr/>
          <p:nvPr/>
        </p:nvSpPr>
        <p:spPr>
          <a:xfrm>
            <a:off x="8311254" y="2526418"/>
            <a:ext cx="599975" cy="594302"/>
          </a:xfrm>
          <a:custGeom>
            <a:avLst/>
            <a:gdLst>
              <a:gd name="connsiteX0" fmla="*/ 599122 w 812244"/>
              <a:gd name="connsiteY0" fmla="*/ 310217 h 804564"/>
              <a:gd name="connsiteX1" fmla="*/ 569595 w 812244"/>
              <a:gd name="connsiteY1" fmla="*/ 240685 h 804564"/>
              <a:gd name="connsiteX2" fmla="*/ 500063 w 812244"/>
              <a:gd name="connsiteY2" fmla="*/ 212110 h 804564"/>
              <a:gd name="connsiteX3" fmla="*/ 499110 w 812244"/>
              <a:gd name="connsiteY3" fmla="*/ 212110 h 804564"/>
              <a:gd name="connsiteX4" fmla="*/ 429577 w 812244"/>
              <a:gd name="connsiteY4" fmla="*/ 241637 h 804564"/>
              <a:gd name="connsiteX5" fmla="*/ 401002 w 812244"/>
              <a:gd name="connsiteY5" fmla="*/ 311170 h 804564"/>
              <a:gd name="connsiteX6" fmla="*/ 382905 w 812244"/>
              <a:gd name="connsiteY6" fmla="*/ 329267 h 804564"/>
              <a:gd name="connsiteX7" fmla="*/ 382905 w 812244"/>
              <a:gd name="connsiteY7" fmla="*/ 329267 h 804564"/>
              <a:gd name="connsiteX8" fmla="*/ 364808 w 812244"/>
              <a:gd name="connsiteY8" fmla="*/ 311170 h 804564"/>
              <a:gd name="connsiteX9" fmla="*/ 403860 w 812244"/>
              <a:gd name="connsiteY9" fmla="*/ 215920 h 804564"/>
              <a:gd name="connsiteX10" fmla="*/ 498158 w 812244"/>
              <a:gd name="connsiteY10" fmla="*/ 175915 h 804564"/>
              <a:gd name="connsiteX11" fmla="*/ 593408 w 812244"/>
              <a:gd name="connsiteY11" fmla="*/ 214967 h 804564"/>
              <a:gd name="connsiteX12" fmla="*/ 633413 w 812244"/>
              <a:gd name="connsiteY12" fmla="*/ 309265 h 804564"/>
              <a:gd name="connsiteX13" fmla="*/ 500063 w 812244"/>
              <a:gd name="connsiteY13" fmla="*/ 444520 h 804564"/>
              <a:gd name="connsiteX14" fmla="*/ 500063 w 812244"/>
              <a:gd name="connsiteY14" fmla="*/ 444520 h 804564"/>
              <a:gd name="connsiteX15" fmla="*/ 481965 w 812244"/>
              <a:gd name="connsiteY15" fmla="*/ 426422 h 804564"/>
              <a:gd name="connsiteX16" fmla="*/ 500063 w 812244"/>
              <a:gd name="connsiteY16" fmla="*/ 408325 h 804564"/>
              <a:gd name="connsiteX17" fmla="*/ 599122 w 812244"/>
              <a:gd name="connsiteY17" fmla="*/ 310217 h 804564"/>
              <a:gd name="connsiteX18" fmla="*/ 808672 w 812244"/>
              <a:gd name="connsiteY18" fmla="*/ 207347 h 804564"/>
              <a:gd name="connsiteX19" fmla="*/ 791527 w 812244"/>
              <a:gd name="connsiteY19" fmla="*/ 167342 h 804564"/>
              <a:gd name="connsiteX20" fmla="*/ 734377 w 812244"/>
              <a:gd name="connsiteY20" fmla="*/ 143530 h 804564"/>
              <a:gd name="connsiteX21" fmla="*/ 710565 w 812244"/>
              <a:gd name="connsiteY21" fmla="*/ 153055 h 804564"/>
              <a:gd name="connsiteX22" fmla="*/ 659130 w 812244"/>
              <a:gd name="connsiteY22" fmla="*/ 101620 h 804564"/>
              <a:gd name="connsiteX23" fmla="*/ 668655 w 812244"/>
              <a:gd name="connsiteY23" fmla="*/ 77807 h 804564"/>
              <a:gd name="connsiteX24" fmla="*/ 644843 w 812244"/>
              <a:gd name="connsiteY24" fmla="*/ 20657 h 804564"/>
              <a:gd name="connsiteX25" fmla="*/ 604838 w 812244"/>
              <a:gd name="connsiteY25" fmla="*/ 3512 h 804564"/>
              <a:gd name="connsiteX26" fmla="*/ 547688 w 812244"/>
              <a:gd name="connsiteY26" fmla="*/ 27325 h 804564"/>
              <a:gd name="connsiteX27" fmla="*/ 538163 w 812244"/>
              <a:gd name="connsiteY27" fmla="*/ 51137 h 804564"/>
              <a:gd name="connsiteX28" fmla="*/ 464820 w 812244"/>
              <a:gd name="connsiteY28" fmla="*/ 51137 h 804564"/>
              <a:gd name="connsiteX29" fmla="*/ 455295 w 812244"/>
              <a:gd name="connsiteY29" fmla="*/ 27325 h 804564"/>
              <a:gd name="connsiteX30" fmla="*/ 398145 w 812244"/>
              <a:gd name="connsiteY30" fmla="*/ 3512 h 804564"/>
              <a:gd name="connsiteX31" fmla="*/ 358140 w 812244"/>
              <a:gd name="connsiteY31" fmla="*/ 20657 h 804564"/>
              <a:gd name="connsiteX32" fmla="*/ 334327 w 812244"/>
              <a:gd name="connsiteY32" fmla="*/ 44470 h 804564"/>
              <a:gd name="connsiteX33" fmla="*/ 334327 w 812244"/>
              <a:gd name="connsiteY33" fmla="*/ 77807 h 804564"/>
              <a:gd name="connsiteX34" fmla="*/ 343852 w 812244"/>
              <a:gd name="connsiteY34" fmla="*/ 101620 h 804564"/>
              <a:gd name="connsiteX35" fmla="*/ 292417 w 812244"/>
              <a:gd name="connsiteY35" fmla="*/ 153055 h 804564"/>
              <a:gd name="connsiteX36" fmla="*/ 268605 w 812244"/>
              <a:gd name="connsiteY36" fmla="*/ 143530 h 804564"/>
              <a:gd name="connsiteX37" fmla="*/ 235267 w 812244"/>
              <a:gd name="connsiteY37" fmla="*/ 143530 h 804564"/>
              <a:gd name="connsiteX38" fmla="*/ 211455 w 812244"/>
              <a:gd name="connsiteY38" fmla="*/ 167342 h 804564"/>
              <a:gd name="connsiteX39" fmla="*/ 194310 w 812244"/>
              <a:gd name="connsiteY39" fmla="*/ 207347 h 804564"/>
              <a:gd name="connsiteX40" fmla="*/ 218122 w 812244"/>
              <a:gd name="connsiteY40" fmla="*/ 264497 h 804564"/>
              <a:gd name="connsiteX41" fmla="*/ 255270 w 812244"/>
              <a:gd name="connsiteY41" fmla="*/ 279737 h 804564"/>
              <a:gd name="connsiteX42" fmla="*/ 278130 w 812244"/>
              <a:gd name="connsiteY42" fmla="*/ 270212 h 804564"/>
              <a:gd name="connsiteX43" fmla="*/ 268605 w 812244"/>
              <a:gd name="connsiteY43" fmla="*/ 247352 h 804564"/>
              <a:gd name="connsiteX44" fmla="*/ 231458 w 812244"/>
              <a:gd name="connsiteY44" fmla="*/ 232112 h 804564"/>
              <a:gd name="connsiteX45" fmla="*/ 226695 w 812244"/>
              <a:gd name="connsiteY45" fmla="*/ 227350 h 804564"/>
              <a:gd name="connsiteX46" fmla="*/ 226695 w 812244"/>
              <a:gd name="connsiteY46" fmla="*/ 220682 h 804564"/>
              <a:gd name="connsiteX47" fmla="*/ 243840 w 812244"/>
              <a:gd name="connsiteY47" fmla="*/ 180677 h 804564"/>
              <a:gd name="connsiteX48" fmla="*/ 248602 w 812244"/>
              <a:gd name="connsiteY48" fmla="*/ 175915 h 804564"/>
              <a:gd name="connsiteX49" fmla="*/ 255270 w 812244"/>
              <a:gd name="connsiteY49" fmla="*/ 175915 h 804564"/>
              <a:gd name="connsiteX50" fmla="*/ 292417 w 812244"/>
              <a:gd name="connsiteY50" fmla="*/ 191155 h 804564"/>
              <a:gd name="connsiteX51" fmla="*/ 314325 w 812244"/>
              <a:gd name="connsiteY51" fmla="*/ 184487 h 804564"/>
              <a:gd name="connsiteX52" fmla="*/ 376238 w 812244"/>
              <a:gd name="connsiteY52" fmla="*/ 122575 h 804564"/>
              <a:gd name="connsiteX53" fmla="*/ 382905 w 812244"/>
              <a:gd name="connsiteY53" fmla="*/ 100667 h 804564"/>
              <a:gd name="connsiteX54" fmla="*/ 367665 w 812244"/>
              <a:gd name="connsiteY54" fmla="*/ 63520 h 804564"/>
              <a:gd name="connsiteX55" fmla="*/ 367665 w 812244"/>
              <a:gd name="connsiteY55" fmla="*/ 56852 h 804564"/>
              <a:gd name="connsiteX56" fmla="*/ 372427 w 812244"/>
              <a:gd name="connsiteY56" fmla="*/ 52090 h 804564"/>
              <a:gd name="connsiteX57" fmla="*/ 412433 w 812244"/>
              <a:gd name="connsiteY57" fmla="*/ 34945 h 804564"/>
              <a:gd name="connsiteX58" fmla="*/ 422910 w 812244"/>
              <a:gd name="connsiteY58" fmla="*/ 39707 h 804564"/>
              <a:gd name="connsiteX59" fmla="*/ 438150 w 812244"/>
              <a:gd name="connsiteY59" fmla="*/ 76855 h 804564"/>
              <a:gd name="connsiteX60" fmla="*/ 458152 w 812244"/>
              <a:gd name="connsiteY60" fmla="*/ 87332 h 804564"/>
              <a:gd name="connsiteX61" fmla="*/ 545783 w 812244"/>
              <a:gd name="connsiteY61" fmla="*/ 87332 h 804564"/>
              <a:gd name="connsiteX62" fmla="*/ 565785 w 812244"/>
              <a:gd name="connsiteY62" fmla="*/ 76855 h 804564"/>
              <a:gd name="connsiteX63" fmla="*/ 581025 w 812244"/>
              <a:gd name="connsiteY63" fmla="*/ 39707 h 804564"/>
              <a:gd name="connsiteX64" fmla="*/ 591502 w 812244"/>
              <a:gd name="connsiteY64" fmla="*/ 34945 h 804564"/>
              <a:gd name="connsiteX65" fmla="*/ 631508 w 812244"/>
              <a:gd name="connsiteY65" fmla="*/ 52090 h 804564"/>
              <a:gd name="connsiteX66" fmla="*/ 636270 w 812244"/>
              <a:gd name="connsiteY66" fmla="*/ 62567 h 804564"/>
              <a:gd name="connsiteX67" fmla="*/ 621030 w 812244"/>
              <a:gd name="connsiteY67" fmla="*/ 99715 h 804564"/>
              <a:gd name="connsiteX68" fmla="*/ 627697 w 812244"/>
              <a:gd name="connsiteY68" fmla="*/ 121622 h 804564"/>
              <a:gd name="connsiteX69" fmla="*/ 689610 w 812244"/>
              <a:gd name="connsiteY69" fmla="*/ 183535 h 804564"/>
              <a:gd name="connsiteX70" fmla="*/ 711518 w 812244"/>
              <a:gd name="connsiteY70" fmla="*/ 190202 h 804564"/>
              <a:gd name="connsiteX71" fmla="*/ 748665 w 812244"/>
              <a:gd name="connsiteY71" fmla="*/ 174962 h 804564"/>
              <a:gd name="connsiteX72" fmla="*/ 759143 w 812244"/>
              <a:gd name="connsiteY72" fmla="*/ 179725 h 804564"/>
              <a:gd name="connsiteX73" fmla="*/ 776288 w 812244"/>
              <a:gd name="connsiteY73" fmla="*/ 219730 h 804564"/>
              <a:gd name="connsiteX74" fmla="*/ 771525 w 812244"/>
              <a:gd name="connsiteY74" fmla="*/ 230207 h 804564"/>
              <a:gd name="connsiteX75" fmla="*/ 734377 w 812244"/>
              <a:gd name="connsiteY75" fmla="*/ 245447 h 804564"/>
              <a:gd name="connsiteX76" fmla="*/ 723900 w 812244"/>
              <a:gd name="connsiteY76" fmla="*/ 265450 h 804564"/>
              <a:gd name="connsiteX77" fmla="*/ 723900 w 812244"/>
              <a:gd name="connsiteY77" fmla="*/ 353080 h 804564"/>
              <a:gd name="connsiteX78" fmla="*/ 734377 w 812244"/>
              <a:gd name="connsiteY78" fmla="*/ 373082 h 804564"/>
              <a:gd name="connsiteX79" fmla="*/ 771525 w 812244"/>
              <a:gd name="connsiteY79" fmla="*/ 388322 h 804564"/>
              <a:gd name="connsiteX80" fmla="*/ 776288 w 812244"/>
              <a:gd name="connsiteY80" fmla="*/ 398800 h 804564"/>
              <a:gd name="connsiteX81" fmla="*/ 759143 w 812244"/>
              <a:gd name="connsiteY81" fmla="*/ 438805 h 804564"/>
              <a:gd name="connsiteX82" fmla="*/ 754380 w 812244"/>
              <a:gd name="connsiteY82" fmla="*/ 443567 h 804564"/>
              <a:gd name="connsiteX83" fmla="*/ 747713 w 812244"/>
              <a:gd name="connsiteY83" fmla="*/ 443567 h 804564"/>
              <a:gd name="connsiteX84" fmla="*/ 710565 w 812244"/>
              <a:gd name="connsiteY84" fmla="*/ 428327 h 804564"/>
              <a:gd name="connsiteX85" fmla="*/ 688658 w 812244"/>
              <a:gd name="connsiteY85" fmla="*/ 434995 h 804564"/>
              <a:gd name="connsiteX86" fmla="*/ 626745 w 812244"/>
              <a:gd name="connsiteY86" fmla="*/ 496907 h 804564"/>
              <a:gd name="connsiteX87" fmla="*/ 620077 w 812244"/>
              <a:gd name="connsiteY87" fmla="*/ 518815 h 804564"/>
              <a:gd name="connsiteX88" fmla="*/ 635318 w 812244"/>
              <a:gd name="connsiteY88" fmla="*/ 555962 h 804564"/>
              <a:gd name="connsiteX89" fmla="*/ 630555 w 812244"/>
              <a:gd name="connsiteY89" fmla="*/ 566440 h 804564"/>
              <a:gd name="connsiteX90" fmla="*/ 590550 w 812244"/>
              <a:gd name="connsiteY90" fmla="*/ 583585 h 804564"/>
              <a:gd name="connsiteX91" fmla="*/ 583883 w 812244"/>
              <a:gd name="connsiteY91" fmla="*/ 583585 h 804564"/>
              <a:gd name="connsiteX92" fmla="*/ 579120 w 812244"/>
              <a:gd name="connsiteY92" fmla="*/ 578822 h 804564"/>
              <a:gd name="connsiteX93" fmla="*/ 563880 w 812244"/>
              <a:gd name="connsiteY93" fmla="*/ 541675 h 804564"/>
              <a:gd name="connsiteX94" fmla="*/ 541020 w 812244"/>
              <a:gd name="connsiteY94" fmla="*/ 532150 h 804564"/>
              <a:gd name="connsiteX95" fmla="*/ 531495 w 812244"/>
              <a:gd name="connsiteY95" fmla="*/ 555010 h 804564"/>
              <a:gd name="connsiteX96" fmla="*/ 546735 w 812244"/>
              <a:gd name="connsiteY96" fmla="*/ 592157 h 804564"/>
              <a:gd name="connsiteX97" fmla="*/ 570547 w 812244"/>
              <a:gd name="connsiteY97" fmla="*/ 615970 h 804564"/>
              <a:gd name="connsiteX98" fmla="*/ 587693 w 812244"/>
              <a:gd name="connsiteY98" fmla="*/ 619780 h 804564"/>
              <a:gd name="connsiteX99" fmla="*/ 604838 w 812244"/>
              <a:gd name="connsiteY99" fmla="*/ 615970 h 804564"/>
              <a:gd name="connsiteX100" fmla="*/ 644843 w 812244"/>
              <a:gd name="connsiteY100" fmla="*/ 598825 h 804564"/>
              <a:gd name="connsiteX101" fmla="*/ 668655 w 812244"/>
              <a:gd name="connsiteY101" fmla="*/ 541675 h 804564"/>
              <a:gd name="connsiteX102" fmla="*/ 659130 w 812244"/>
              <a:gd name="connsiteY102" fmla="*/ 517862 h 804564"/>
              <a:gd name="connsiteX103" fmla="*/ 710565 w 812244"/>
              <a:gd name="connsiteY103" fmla="*/ 466427 h 804564"/>
              <a:gd name="connsiteX104" fmla="*/ 734377 w 812244"/>
              <a:gd name="connsiteY104" fmla="*/ 475952 h 804564"/>
              <a:gd name="connsiteX105" fmla="*/ 767715 w 812244"/>
              <a:gd name="connsiteY105" fmla="*/ 475952 h 804564"/>
              <a:gd name="connsiteX106" fmla="*/ 791527 w 812244"/>
              <a:gd name="connsiteY106" fmla="*/ 452140 h 804564"/>
              <a:gd name="connsiteX107" fmla="*/ 808672 w 812244"/>
              <a:gd name="connsiteY107" fmla="*/ 412135 h 804564"/>
              <a:gd name="connsiteX108" fmla="*/ 808672 w 812244"/>
              <a:gd name="connsiteY108" fmla="*/ 378797 h 804564"/>
              <a:gd name="connsiteX109" fmla="*/ 784860 w 812244"/>
              <a:gd name="connsiteY109" fmla="*/ 354985 h 804564"/>
              <a:gd name="connsiteX110" fmla="*/ 761047 w 812244"/>
              <a:gd name="connsiteY110" fmla="*/ 345460 h 804564"/>
              <a:gd name="connsiteX111" fmla="*/ 761047 w 812244"/>
              <a:gd name="connsiteY111" fmla="*/ 272117 h 804564"/>
              <a:gd name="connsiteX112" fmla="*/ 784860 w 812244"/>
              <a:gd name="connsiteY112" fmla="*/ 262592 h 804564"/>
              <a:gd name="connsiteX113" fmla="*/ 808672 w 812244"/>
              <a:gd name="connsiteY113" fmla="*/ 207347 h 804564"/>
              <a:gd name="connsiteX114" fmla="*/ 340042 w 812244"/>
              <a:gd name="connsiteY114" fmla="*/ 562630 h 804564"/>
              <a:gd name="connsiteX115" fmla="*/ 241935 w 812244"/>
              <a:gd name="connsiteY115" fmla="*/ 660737 h 804564"/>
              <a:gd name="connsiteX116" fmla="*/ 143827 w 812244"/>
              <a:gd name="connsiteY116" fmla="*/ 562630 h 804564"/>
              <a:gd name="connsiteX117" fmla="*/ 241935 w 812244"/>
              <a:gd name="connsiteY117" fmla="*/ 464522 h 804564"/>
              <a:gd name="connsiteX118" fmla="*/ 340042 w 812244"/>
              <a:gd name="connsiteY118" fmla="*/ 562630 h 804564"/>
              <a:gd name="connsiteX119" fmla="*/ 304800 w 812244"/>
              <a:gd name="connsiteY119" fmla="*/ 562630 h 804564"/>
              <a:gd name="connsiteX120" fmla="*/ 241935 w 812244"/>
              <a:gd name="connsiteY120" fmla="*/ 499765 h 804564"/>
              <a:gd name="connsiteX121" fmla="*/ 179070 w 812244"/>
              <a:gd name="connsiteY121" fmla="*/ 562630 h 804564"/>
              <a:gd name="connsiteX122" fmla="*/ 241935 w 812244"/>
              <a:gd name="connsiteY122" fmla="*/ 625495 h 804564"/>
              <a:gd name="connsiteX123" fmla="*/ 304800 w 812244"/>
              <a:gd name="connsiteY123" fmla="*/ 562630 h 804564"/>
              <a:gd name="connsiteX124" fmla="*/ 430530 w 812244"/>
              <a:gd name="connsiteY124" fmla="*/ 615970 h 804564"/>
              <a:gd name="connsiteX125" fmla="*/ 412433 w 812244"/>
              <a:gd name="connsiteY125" fmla="*/ 659785 h 804564"/>
              <a:gd name="connsiteX126" fmla="*/ 422910 w 812244"/>
              <a:gd name="connsiteY126" fmla="*/ 670262 h 804564"/>
              <a:gd name="connsiteX127" fmla="*/ 433388 w 812244"/>
              <a:gd name="connsiteY127" fmla="*/ 695980 h 804564"/>
              <a:gd name="connsiteX128" fmla="*/ 422910 w 812244"/>
              <a:gd name="connsiteY128" fmla="*/ 721697 h 804564"/>
              <a:gd name="connsiteX129" fmla="*/ 400050 w 812244"/>
              <a:gd name="connsiteY129" fmla="*/ 744557 h 804564"/>
              <a:gd name="connsiteX130" fmla="*/ 374333 w 812244"/>
              <a:gd name="connsiteY130" fmla="*/ 755035 h 804564"/>
              <a:gd name="connsiteX131" fmla="*/ 348615 w 812244"/>
              <a:gd name="connsiteY131" fmla="*/ 744557 h 804564"/>
              <a:gd name="connsiteX132" fmla="*/ 338138 w 812244"/>
              <a:gd name="connsiteY132" fmla="*/ 734080 h 804564"/>
              <a:gd name="connsiteX133" fmla="*/ 294322 w 812244"/>
              <a:gd name="connsiteY133" fmla="*/ 752177 h 804564"/>
              <a:gd name="connsiteX134" fmla="*/ 294322 w 812244"/>
              <a:gd name="connsiteY134" fmla="*/ 767417 h 804564"/>
              <a:gd name="connsiteX135" fmla="*/ 257175 w 812244"/>
              <a:gd name="connsiteY135" fmla="*/ 804565 h 804564"/>
              <a:gd name="connsiteX136" fmla="*/ 225742 w 812244"/>
              <a:gd name="connsiteY136" fmla="*/ 804565 h 804564"/>
              <a:gd name="connsiteX137" fmla="*/ 188595 w 812244"/>
              <a:gd name="connsiteY137" fmla="*/ 767417 h 804564"/>
              <a:gd name="connsiteX138" fmla="*/ 188595 w 812244"/>
              <a:gd name="connsiteY138" fmla="*/ 752177 h 804564"/>
              <a:gd name="connsiteX139" fmla="*/ 144780 w 812244"/>
              <a:gd name="connsiteY139" fmla="*/ 734080 h 804564"/>
              <a:gd name="connsiteX140" fmla="*/ 134302 w 812244"/>
              <a:gd name="connsiteY140" fmla="*/ 744557 h 804564"/>
              <a:gd name="connsiteX141" fmla="*/ 108585 w 812244"/>
              <a:gd name="connsiteY141" fmla="*/ 755035 h 804564"/>
              <a:gd name="connsiteX142" fmla="*/ 82867 w 812244"/>
              <a:gd name="connsiteY142" fmla="*/ 744557 h 804564"/>
              <a:gd name="connsiteX143" fmla="*/ 60008 w 812244"/>
              <a:gd name="connsiteY143" fmla="*/ 721697 h 804564"/>
              <a:gd name="connsiteX144" fmla="*/ 60008 w 812244"/>
              <a:gd name="connsiteY144" fmla="*/ 669310 h 804564"/>
              <a:gd name="connsiteX145" fmla="*/ 70485 w 812244"/>
              <a:gd name="connsiteY145" fmla="*/ 658832 h 804564"/>
              <a:gd name="connsiteX146" fmla="*/ 52388 w 812244"/>
              <a:gd name="connsiteY146" fmla="*/ 615017 h 804564"/>
              <a:gd name="connsiteX147" fmla="*/ 37147 w 812244"/>
              <a:gd name="connsiteY147" fmla="*/ 615017 h 804564"/>
              <a:gd name="connsiteX148" fmla="*/ 0 w 812244"/>
              <a:gd name="connsiteY148" fmla="*/ 577870 h 804564"/>
              <a:gd name="connsiteX149" fmla="*/ 0 w 812244"/>
              <a:gd name="connsiteY149" fmla="*/ 546437 h 804564"/>
              <a:gd name="connsiteX150" fmla="*/ 37147 w 812244"/>
              <a:gd name="connsiteY150" fmla="*/ 509290 h 804564"/>
              <a:gd name="connsiteX151" fmla="*/ 52388 w 812244"/>
              <a:gd name="connsiteY151" fmla="*/ 509290 h 804564"/>
              <a:gd name="connsiteX152" fmla="*/ 70485 w 812244"/>
              <a:gd name="connsiteY152" fmla="*/ 465475 h 804564"/>
              <a:gd name="connsiteX153" fmla="*/ 60008 w 812244"/>
              <a:gd name="connsiteY153" fmla="*/ 454997 h 804564"/>
              <a:gd name="connsiteX154" fmla="*/ 60008 w 812244"/>
              <a:gd name="connsiteY154" fmla="*/ 402610 h 804564"/>
              <a:gd name="connsiteX155" fmla="*/ 82867 w 812244"/>
              <a:gd name="connsiteY155" fmla="*/ 379750 h 804564"/>
              <a:gd name="connsiteX156" fmla="*/ 108585 w 812244"/>
              <a:gd name="connsiteY156" fmla="*/ 369272 h 804564"/>
              <a:gd name="connsiteX157" fmla="*/ 134302 w 812244"/>
              <a:gd name="connsiteY157" fmla="*/ 379750 h 804564"/>
              <a:gd name="connsiteX158" fmla="*/ 144780 w 812244"/>
              <a:gd name="connsiteY158" fmla="*/ 390227 h 804564"/>
              <a:gd name="connsiteX159" fmla="*/ 188595 w 812244"/>
              <a:gd name="connsiteY159" fmla="*/ 372130 h 804564"/>
              <a:gd name="connsiteX160" fmla="*/ 188595 w 812244"/>
              <a:gd name="connsiteY160" fmla="*/ 356890 h 804564"/>
              <a:gd name="connsiteX161" fmla="*/ 225742 w 812244"/>
              <a:gd name="connsiteY161" fmla="*/ 319742 h 804564"/>
              <a:gd name="connsiteX162" fmla="*/ 257175 w 812244"/>
              <a:gd name="connsiteY162" fmla="*/ 319742 h 804564"/>
              <a:gd name="connsiteX163" fmla="*/ 294322 w 812244"/>
              <a:gd name="connsiteY163" fmla="*/ 356890 h 804564"/>
              <a:gd name="connsiteX164" fmla="*/ 294322 w 812244"/>
              <a:gd name="connsiteY164" fmla="*/ 372130 h 804564"/>
              <a:gd name="connsiteX165" fmla="*/ 338138 w 812244"/>
              <a:gd name="connsiteY165" fmla="*/ 390227 h 804564"/>
              <a:gd name="connsiteX166" fmla="*/ 348615 w 812244"/>
              <a:gd name="connsiteY166" fmla="*/ 379750 h 804564"/>
              <a:gd name="connsiteX167" fmla="*/ 374333 w 812244"/>
              <a:gd name="connsiteY167" fmla="*/ 369272 h 804564"/>
              <a:gd name="connsiteX168" fmla="*/ 400050 w 812244"/>
              <a:gd name="connsiteY168" fmla="*/ 379750 h 804564"/>
              <a:gd name="connsiteX169" fmla="*/ 422910 w 812244"/>
              <a:gd name="connsiteY169" fmla="*/ 402610 h 804564"/>
              <a:gd name="connsiteX170" fmla="*/ 433388 w 812244"/>
              <a:gd name="connsiteY170" fmla="*/ 428327 h 804564"/>
              <a:gd name="connsiteX171" fmla="*/ 422910 w 812244"/>
              <a:gd name="connsiteY171" fmla="*/ 454045 h 804564"/>
              <a:gd name="connsiteX172" fmla="*/ 412433 w 812244"/>
              <a:gd name="connsiteY172" fmla="*/ 464522 h 804564"/>
              <a:gd name="connsiteX173" fmla="*/ 430530 w 812244"/>
              <a:gd name="connsiteY173" fmla="*/ 508337 h 804564"/>
              <a:gd name="connsiteX174" fmla="*/ 445770 w 812244"/>
              <a:gd name="connsiteY174" fmla="*/ 508337 h 804564"/>
              <a:gd name="connsiteX175" fmla="*/ 482917 w 812244"/>
              <a:gd name="connsiteY175" fmla="*/ 545485 h 804564"/>
              <a:gd name="connsiteX176" fmla="*/ 482917 w 812244"/>
              <a:gd name="connsiteY176" fmla="*/ 576917 h 804564"/>
              <a:gd name="connsiteX177" fmla="*/ 445770 w 812244"/>
              <a:gd name="connsiteY177" fmla="*/ 614065 h 804564"/>
              <a:gd name="connsiteX178" fmla="*/ 430530 w 812244"/>
              <a:gd name="connsiteY178" fmla="*/ 614065 h 804564"/>
              <a:gd name="connsiteX179" fmla="*/ 416242 w 812244"/>
              <a:gd name="connsiteY179" fmla="*/ 579775 h 804564"/>
              <a:gd name="connsiteX180" fmla="*/ 445770 w 812244"/>
              <a:gd name="connsiteY180" fmla="*/ 579775 h 804564"/>
              <a:gd name="connsiteX181" fmla="*/ 446722 w 812244"/>
              <a:gd name="connsiteY181" fmla="*/ 578822 h 804564"/>
              <a:gd name="connsiteX182" fmla="*/ 446722 w 812244"/>
              <a:gd name="connsiteY182" fmla="*/ 547390 h 804564"/>
              <a:gd name="connsiteX183" fmla="*/ 445770 w 812244"/>
              <a:gd name="connsiteY183" fmla="*/ 546437 h 804564"/>
              <a:gd name="connsiteX184" fmla="*/ 416242 w 812244"/>
              <a:gd name="connsiteY184" fmla="*/ 546437 h 804564"/>
              <a:gd name="connsiteX185" fmla="*/ 399097 w 812244"/>
              <a:gd name="connsiteY185" fmla="*/ 532150 h 804564"/>
              <a:gd name="connsiteX186" fmla="*/ 375285 w 812244"/>
              <a:gd name="connsiteY186" fmla="*/ 475000 h 804564"/>
              <a:gd name="connsiteX187" fmla="*/ 377190 w 812244"/>
              <a:gd name="connsiteY187" fmla="*/ 452140 h 804564"/>
              <a:gd name="connsiteX188" fmla="*/ 398145 w 812244"/>
              <a:gd name="connsiteY188" fmla="*/ 431185 h 804564"/>
              <a:gd name="connsiteX189" fmla="*/ 398145 w 812244"/>
              <a:gd name="connsiteY189" fmla="*/ 430232 h 804564"/>
              <a:gd name="connsiteX190" fmla="*/ 398145 w 812244"/>
              <a:gd name="connsiteY190" fmla="*/ 429280 h 804564"/>
              <a:gd name="connsiteX191" fmla="*/ 375285 w 812244"/>
              <a:gd name="connsiteY191" fmla="*/ 406420 h 804564"/>
              <a:gd name="connsiteX192" fmla="*/ 373380 w 812244"/>
              <a:gd name="connsiteY192" fmla="*/ 406420 h 804564"/>
              <a:gd name="connsiteX193" fmla="*/ 352425 w 812244"/>
              <a:gd name="connsiteY193" fmla="*/ 427375 h 804564"/>
              <a:gd name="connsiteX194" fmla="*/ 329565 w 812244"/>
              <a:gd name="connsiteY194" fmla="*/ 429280 h 804564"/>
              <a:gd name="connsiteX195" fmla="*/ 272415 w 812244"/>
              <a:gd name="connsiteY195" fmla="*/ 405467 h 804564"/>
              <a:gd name="connsiteX196" fmla="*/ 258127 w 812244"/>
              <a:gd name="connsiteY196" fmla="*/ 388322 h 804564"/>
              <a:gd name="connsiteX197" fmla="*/ 258127 w 812244"/>
              <a:gd name="connsiteY197" fmla="*/ 358795 h 804564"/>
              <a:gd name="connsiteX198" fmla="*/ 257175 w 812244"/>
              <a:gd name="connsiteY198" fmla="*/ 357842 h 804564"/>
              <a:gd name="connsiteX199" fmla="*/ 225742 w 812244"/>
              <a:gd name="connsiteY199" fmla="*/ 357842 h 804564"/>
              <a:gd name="connsiteX200" fmla="*/ 224790 w 812244"/>
              <a:gd name="connsiteY200" fmla="*/ 358795 h 804564"/>
              <a:gd name="connsiteX201" fmla="*/ 224790 w 812244"/>
              <a:gd name="connsiteY201" fmla="*/ 388322 h 804564"/>
              <a:gd name="connsiteX202" fmla="*/ 210502 w 812244"/>
              <a:gd name="connsiteY202" fmla="*/ 405467 h 804564"/>
              <a:gd name="connsiteX203" fmla="*/ 153352 w 812244"/>
              <a:gd name="connsiteY203" fmla="*/ 429280 h 804564"/>
              <a:gd name="connsiteX204" fmla="*/ 130492 w 812244"/>
              <a:gd name="connsiteY204" fmla="*/ 427375 h 804564"/>
              <a:gd name="connsiteX205" fmla="*/ 109538 w 812244"/>
              <a:gd name="connsiteY205" fmla="*/ 406420 h 804564"/>
              <a:gd name="connsiteX206" fmla="*/ 107633 w 812244"/>
              <a:gd name="connsiteY206" fmla="*/ 406420 h 804564"/>
              <a:gd name="connsiteX207" fmla="*/ 84772 w 812244"/>
              <a:gd name="connsiteY207" fmla="*/ 429280 h 804564"/>
              <a:gd name="connsiteX208" fmla="*/ 84772 w 812244"/>
              <a:gd name="connsiteY208" fmla="*/ 431185 h 804564"/>
              <a:gd name="connsiteX209" fmla="*/ 105727 w 812244"/>
              <a:gd name="connsiteY209" fmla="*/ 452140 h 804564"/>
              <a:gd name="connsiteX210" fmla="*/ 107633 w 812244"/>
              <a:gd name="connsiteY210" fmla="*/ 475000 h 804564"/>
              <a:gd name="connsiteX211" fmla="*/ 83820 w 812244"/>
              <a:gd name="connsiteY211" fmla="*/ 532150 h 804564"/>
              <a:gd name="connsiteX212" fmla="*/ 66675 w 812244"/>
              <a:gd name="connsiteY212" fmla="*/ 546437 h 804564"/>
              <a:gd name="connsiteX213" fmla="*/ 37147 w 812244"/>
              <a:gd name="connsiteY213" fmla="*/ 546437 h 804564"/>
              <a:gd name="connsiteX214" fmla="*/ 36195 w 812244"/>
              <a:gd name="connsiteY214" fmla="*/ 547390 h 804564"/>
              <a:gd name="connsiteX215" fmla="*/ 36195 w 812244"/>
              <a:gd name="connsiteY215" fmla="*/ 578822 h 804564"/>
              <a:gd name="connsiteX216" fmla="*/ 37147 w 812244"/>
              <a:gd name="connsiteY216" fmla="*/ 579775 h 804564"/>
              <a:gd name="connsiteX217" fmla="*/ 66675 w 812244"/>
              <a:gd name="connsiteY217" fmla="*/ 579775 h 804564"/>
              <a:gd name="connsiteX218" fmla="*/ 83820 w 812244"/>
              <a:gd name="connsiteY218" fmla="*/ 594062 h 804564"/>
              <a:gd name="connsiteX219" fmla="*/ 107633 w 812244"/>
              <a:gd name="connsiteY219" fmla="*/ 651212 h 804564"/>
              <a:gd name="connsiteX220" fmla="*/ 105727 w 812244"/>
              <a:gd name="connsiteY220" fmla="*/ 674072 h 804564"/>
              <a:gd name="connsiteX221" fmla="*/ 84772 w 812244"/>
              <a:gd name="connsiteY221" fmla="*/ 695027 h 804564"/>
              <a:gd name="connsiteX222" fmla="*/ 84772 w 812244"/>
              <a:gd name="connsiteY222" fmla="*/ 696932 h 804564"/>
              <a:gd name="connsiteX223" fmla="*/ 107633 w 812244"/>
              <a:gd name="connsiteY223" fmla="*/ 719792 h 804564"/>
              <a:gd name="connsiteX224" fmla="*/ 109538 w 812244"/>
              <a:gd name="connsiteY224" fmla="*/ 719792 h 804564"/>
              <a:gd name="connsiteX225" fmla="*/ 130492 w 812244"/>
              <a:gd name="connsiteY225" fmla="*/ 698837 h 804564"/>
              <a:gd name="connsiteX226" fmla="*/ 142875 w 812244"/>
              <a:gd name="connsiteY226" fmla="*/ 694075 h 804564"/>
              <a:gd name="connsiteX227" fmla="*/ 152400 w 812244"/>
              <a:gd name="connsiteY227" fmla="*/ 696932 h 804564"/>
              <a:gd name="connsiteX228" fmla="*/ 209550 w 812244"/>
              <a:gd name="connsiteY228" fmla="*/ 720745 h 804564"/>
              <a:gd name="connsiteX229" fmla="*/ 223838 w 812244"/>
              <a:gd name="connsiteY229" fmla="*/ 737890 h 804564"/>
              <a:gd name="connsiteX230" fmla="*/ 223838 w 812244"/>
              <a:gd name="connsiteY230" fmla="*/ 767417 h 804564"/>
              <a:gd name="connsiteX231" fmla="*/ 224790 w 812244"/>
              <a:gd name="connsiteY231" fmla="*/ 768370 h 804564"/>
              <a:gd name="connsiteX232" fmla="*/ 256222 w 812244"/>
              <a:gd name="connsiteY232" fmla="*/ 768370 h 804564"/>
              <a:gd name="connsiteX233" fmla="*/ 257175 w 812244"/>
              <a:gd name="connsiteY233" fmla="*/ 767417 h 804564"/>
              <a:gd name="connsiteX234" fmla="*/ 257175 w 812244"/>
              <a:gd name="connsiteY234" fmla="*/ 737890 h 804564"/>
              <a:gd name="connsiteX235" fmla="*/ 271463 w 812244"/>
              <a:gd name="connsiteY235" fmla="*/ 720745 h 804564"/>
              <a:gd name="connsiteX236" fmla="*/ 328613 w 812244"/>
              <a:gd name="connsiteY236" fmla="*/ 696932 h 804564"/>
              <a:gd name="connsiteX237" fmla="*/ 351472 w 812244"/>
              <a:gd name="connsiteY237" fmla="*/ 698837 h 804564"/>
              <a:gd name="connsiteX238" fmla="*/ 372427 w 812244"/>
              <a:gd name="connsiteY238" fmla="*/ 719792 h 804564"/>
              <a:gd name="connsiteX239" fmla="*/ 374333 w 812244"/>
              <a:gd name="connsiteY239" fmla="*/ 719792 h 804564"/>
              <a:gd name="connsiteX240" fmla="*/ 397192 w 812244"/>
              <a:gd name="connsiteY240" fmla="*/ 696932 h 804564"/>
              <a:gd name="connsiteX241" fmla="*/ 397192 w 812244"/>
              <a:gd name="connsiteY241" fmla="*/ 695980 h 804564"/>
              <a:gd name="connsiteX242" fmla="*/ 397192 w 812244"/>
              <a:gd name="connsiteY242" fmla="*/ 695027 h 804564"/>
              <a:gd name="connsiteX243" fmla="*/ 376238 w 812244"/>
              <a:gd name="connsiteY243" fmla="*/ 674072 h 804564"/>
              <a:gd name="connsiteX244" fmla="*/ 374333 w 812244"/>
              <a:gd name="connsiteY244" fmla="*/ 651212 h 804564"/>
              <a:gd name="connsiteX245" fmla="*/ 398145 w 812244"/>
              <a:gd name="connsiteY245" fmla="*/ 594062 h 804564"/>
              <a:gd name="connsiteX246" fmla="*/ 416242 w 812244"/>
              <a:gd name="connsiteY246" fmla="*/ 579775 h 80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812244" h="804564">
                <a:moveTo>
                  <a:pt x="599122" y="310217"/>
                </a:moveTo>
                <a:cubicBezTo>
                  <a:pt x="599122" y="283547"/>
                  <a:pt x="588645" y="258782"/>
                  <a:pt x="569595" y="240685"/>
                </a:cubicBezTo>
                <a:cubicBezTo>
                  <a:pt x="551497" y="222587"/>
                  <a:pt x="526733" y="212110"/>
                  <a:pt x="500063" y="212110"/>
                </a:cubicBezTo>
                <a:cubicBezTo>
                  <a:pt x="500063" y="212110"/>
                  <a:pt x="499110" y="212110"/>
                  <a:pt x="499110" y="212110"/>
                </a:cubicBezTo>
                <a:cubicBezTo>
                  <a:pt x="472440" y="212110"/>
                  <a:pt x="447675" y="222587"/>
                  <a:pt x="429577" y="241637"/>
                </a:cubicBezTo>
                <a:cubicBezTo>
                  <a:pt x="411480" y="260687"/>
                  <a:pt x="401002" y="285452"/>
                  <a:pt x="401002" y="311170"/>
                </a:cubicBezTo>
                <a:cubicBezTo>
                  <a:pt x="401002" y="320695"/>
                  <a:pt x="393383" y="329267"/>
                  <a:pt x="382905" y="329267"/>
                </a:cubicBezTo>
                <a:cubicBezTo>
                  <a:pt x="382905" y="329267"/>
                  <a:pt x="382905" y="329267"/>
                  <a:pt x="382905" y="329267"/>
                </a:cubicBezTo>
                <a:cubicBezTo>
                  <a:pt x="373380" y="329267"/>
                  <a:pt x="364808" y="321647"/>
                  <a:pt x="364808" y="311170"/>
                </a:cubicBezTo>
                <a:cubicBezTo>
                  <a:pt x="364808" y="274975"/>
                  <a:pt x="378142" y="241637"/>
                  <a:pt x="403860" y="215920"/>
                </a:cubicBezTo>
                <a:cubicBezTo>
                  <a:pt x="428625" y="190202"/>
                  <a:pt x="462915" y="175915"/>
                  <a:pt x="498158" y="175915"/>
                </a:cubicBezTo>
                <a:cubicBezTo>
                  <a:pt x="533400" y="175915"/>
                  <a:pt x="567690" y="189250"/>
                  <a:pt x="593408" y="214967"/>
                </a:cubicBezTo>
                <a:cubicBezTo>
                  <a:pt x="619125" y="239732"/>
                  <a:pt x="633413" y="274022"/>
                  <a:pt x="633413" y="309265"/>
                </a:cubicBezTo>
                <a:cubicBezTo>
                  <a:pt x="634365" y="383560"/>
                  <a:pt x="574358" y="443567"/>
                  <a:pt x="500063" y="444520"/>
                </a:cubicBezTo>
                <a:cubicBezTo>
                  <a:pt x="500063" y="444520"/>
                  <a:pt x="500063" y="444520"/>
                  <a:pt x="500063" y="444520"/>
                </a:cubicBezTo>
                <a:cubicBezTo>
                  <a:pt x="490538" y="444520"/>
                  <a:pt x="481965" y="436900"/>
                  <a:pt x="481965" y="426422"/>
                </a:cubicBezTo>
                <a:cubicBezTo>
                  <a:pt x="481965" y="416897"/>
                  <a:pt x="489585" y="408325"/>
                  <a:pt x="500063" y="408325"/>
                </a:cubicBezTo>
                <a:cubicBezTo>
                  <a:pt x="556260" y="409277"/>
                  <a:pt x="600075" y="364510"/>
                  <a:pt x="599122" y="310217"/>
                </a:cubicBezTo>
                <a:close/>
                <a:moveTo>
                  <a:pt x="808672" y="207347"/>
                </a:moveTo>
                <a:lnTo>
                  <a:pt x="791527" y="167342"/>
                </a:lnTo>
                <a:cubicBezTo>
                  <a:pt x="782002" y="145435"/>
                  <a:pt x="756285" y="134005"/>
                  <a:pt x="734377" y="143530"/>
                </a:cubicBezTo>
                <a:lnTo>
                  <a:pt x="710565" y="153055"/>
                </a:lnTo>
                <a:cubicBezTo>
                  <a:pt x="696277" y="133052"/>
                  <a:pt x="678180" y="115907"/>
                  <a:pt x="659130" y="101620"/>
                </a:cubicBezTo>
                <a:lnTo>
                  <a:pt x="668655" y="77807"/>
                </a:lnTo>
                <a:cubicBezTo>
                  <a:pt x="678180" y="55900"/>
                  <a:pt x="667702" y="30182"/>
                  <a:pt x="644843" y="20657"/>
                </a:cubicBezTo>
                <a:lnTo>
                  <a:pt x="604838" y="3512"/>
                </a:lnTo>
                <a:cubicBezTo>
                  <a:pt x="582930" y="-6013"/>
                  <a:pt x="557213" y="4465"/>
                  <a:pt x="547688" y="27325"/>
                </a:cubicBezTo>
                <a:lnTo>
                  <a:pt x="538163" y="51137"/>
                </a:lnTo>
                <a:cubicBezTo>
                  <a:pt x="514350" y="47327"/>
                  <a:pt x="489585" y="47327"/>
                  <a:pt x="464820" y="51137"/>
                </a:cubicBezTo>
                <a:lnTo>
                  <a:pt x="455295" y="27325"/>
                </a:lnTo>
                <a:cubicBezTo>
                  <a:pt x="445770" y="5417"/>
                  <a:pt x="420052" y="-6013"/>
                  <a:pt x="398145" y="3512"/>
                </a:cubicBezTo>
                <a:lnTo>
                  <a:pt x="358140" y="20657"/>
                </a:lnTo>
                <a:cubicBezTo>
                  <a:pt x="347663" y="25420"/>
                  <a:pt x="339090" y="33992"/>
                  <a:pt x="334327" y="44470"/>
                </a:cubicBezTo>
                <a:cubicBezTo>
                  <a:pt x="329565" y="54947"/>
                  <a:pt x="329565" y="67330"/>
                  <a:pt x="334327" y="77807"/>
                </a:cubicBezTo>
                <a:lnTo>
                  <a:pt x="343852" y="101620"/>
                </a:lnTo>
                <a:cubicBezTo>
                  <a:pt x="323850" y="115907"/>
                  <a:pt x="306705" y="134005"/>
                  <a:pt x="292417" y="153055"/>
                </a:cubicBezTo>
                <a:lnTo>
                  <a:pt x="268605" y="143530"/>
                </a:lnTo>
                <a:cubicBezTo>
                  <a:pt x="258127" y="138767"/>
                  <a:pt x="245745" y="138767"/>
                  <a:pt x="235267" y="143530"/>
                </a:cubicBezTo>
                <a:cubicBezTo>
                  <a:pt x="224790" y="148292"/>
                  <a:pt x="216217" y="156865"/>
                  <a:pt x="211455" y="167342"/>
                </a:cubicBezTo>
                <a:lnTo>
                  <a:pt x="194310" y="207347"/>
                </a:lnTo>
                <a:cubicBezTo>
                  <a:pt x="184785" y="229255"/>
                  <a:pt x="195263" y="254972"/>
                  <a:pt x="218122" y="264497"/>
                </a:cubicBezTo>
                <a:lnTo>
                  <a:pt x="255270" y="279737"/>
                </a:lnTo>
                <a:cubicBezTo>
                  <a:pt x="264795" y="283547"/>
                  <a:pt x="275272" y="278785"/>
                  <a:pt x="278130" y="270212"/>
                </a:cubicBezTo>
                <a:cubicBezTo>
                  <a:pt x="281940" y="260687"/>
                  <a:pt x="277177" y="250210"/>
                  <a:pt x="268605" y="247352"/>
                </a:cubicBezTo>
                <a:lnTo>
                  <a:pt x="231458" y="232112"/>
                </a:lnTo>
                <a:cubicBezTo>
                  <a:pt x="228600" y="231160"/>
                  <a:pt x="227647" y="229255"/>
                  <a:pt x="226695" y="227350"/>
                </a:cubicBezTo>
                <a:cubicBezTo>
                  <a:pt x="225742" y="226397"/>
                  <a:pt x="225742" y="223540"/>
                  <a:pt x="226695" y="220682"/>
                </a:cubicBezTo>
                <a:lnTo>
                  <a:pt x="243840" y="180677"/>
                </a:lnTo>
                <a:cubicBezTo>
                  <a:pt x="244792" y="177820"/>
                  <a:pt x="246697" y="176867"/>
                  <a:pt x="248602" y="175915"/>
                </a:cubicBezTo>
                <a:cubicBezTo>
                  <a:pt x="249555" y="174962"/>
                  <a:pt x="252413" y="174962"/>
                  <a:pt x="255270" y="175915"/>
                </a:cubicBezTo>
                <a:lnTo>
                  <a:pt x="292417" y="191155"/>
                </a:lnTo>
                <a:cubicBezTo>
                  <a:pt x="300038" y="194012"/>
                  <a:pt x="309563" y="192107"/>
                  <a:pt x="314325" y="184487"/>
                </a:cubicBezTo>
                <a:cubicBezTo>
                  <a:pt x="330517" y="159722"/>
                  <a:pt x="351472" y="138767"/>
                  <a:pt x="376238" y="122575"/>
                </a:cubicBezTo>
                <a:cubicBezTo>
                  <a:pt x="382905" y="117812"/>
                  <a:pt x="385763" y="109240"/>
                  <a:pt x="382905" y="100667"/>
                </a:cubicBezTo>
                <a:lnTo>
                  <a:pt x="367665" y="63520"/>
                </a:lnTo>
                <a:cubicBezTo>
                  <a:pt x="366713" y="60662"/>
                  <a:pt x="366713" y="58757"/>
                  <a:pt x="367665" y="56852"/>
                </a:cubicBezTo>
                <a:cubicBezTo>
                  <a:pt x="368617" y="55900"/>
                  <a:pt x="369570" y="53995"/>
                  <a:pt x="372427" y="52090"/>
                </a:cubicBezTo>
                <a:lnTo>
                  <a:pt x="412433" y="34945"/>
                </a:lnTo>
                <a:cubicBezTo>
                  <a:pt x="416242" y="33040"/>
                  <a:pt x="421005" y="34945"/>
                  <a:pt x="422910" y="39707"/>
                </a:cubicBezTo>
                <a:lnTo>
                  <a:pt x="438150" y="76855"/>
                </a:lnTo>
                <a:cubicBezTo>
                  <a:pt x="441008" y="84475"/>
                  <a:pt x="449580" y="89237"/>
                  <a:pt x="458152" y="87332"/>
                </a:cubicBezTo>
                <a:cubicBezTo>
                  <a:pt x="487680" y="81617"/>
                  <a:pt x="517208" y="81617"/>
                  <a:pt x="545783" y="87332"/>
                </a:cubicBezTo>
                <a:cubicBezTo>
                  <a:pt x="554355" y="89237"/>
                  <a:pt x="562927" y="84475"/>
                  <a:pt x="565785" y="76855"/>
                </a:cubicBezTo>
                <a:lnTo>
                  <a:pt x="581025" y="39707"/>
                </a:lnTo>
                <a:cubicBezTo>
                  <a:pt x="582930" y="35897"/>
                  <a:pt x="587693" y="33992"/>
                  <a:pt x="591502" y="34945"/>
                </a:cubicBezTo>
                <a:lnTo>
                  <a:pt x="631508" y="52090"/>
                </a:lnTo>
                <a:cubicBezTo>
                  <a:pt x="635318" y="53995"/>
                  <a:pt x="637222" y="58757"/>
                  <a:pt x="636270" y="62567"/>
                </a:cubicBezTo>
                <a:lnTo>
                  <a:pt x="621030" y="99715"/>
                </a:lnTo>
                <a:cubicBezTo>
                  <a:pt x="618172" y="107335"/>
                  <a:pt x="620077" y="116860"/>
                  <a:pt x="627697" y="121622"/>
                </a:cubicBezTo>
                <a:cubicBezTo>
                  <a:pt x="652463" y="137815"/>
                  <a:pt x="673418" y="158770"/>
                  <a:pt x="689610" y="183535"/>
                </a:cubicBezTo>
                <a:cubicBezTo>
                  <a:pt x="694372" y="190202"/>
                  <a:pt x="702945" y="193060"/>
                  <a:pt x="711518" y="190202"/>
                </a:cubicBezTo>
                <a:lnTo>
                  <a:pt x="748665" y="174962"/>
                </a:lnTo>
                <a:cubicBezTo>
                  <a:pt x="752475" y="173057"/>
                  <a:pt x="757238" y="174962"/>
                  <a:pt x="759143" y="179725"/>
                </a:cubicBezTo>
                <a:lnTo>
                  <a:pt x="776288" y="219730"/>
                </a:lnTo>
                <a:cubicBezTo>
                  <a:pt x="778193" y="223540"/>
                  <a:pt x="776288" y="228302"/>
                  <a:pt x="771525" y="230207"/>
                </a:cubicBezTo>
                <a:lnTo>
                  <a:pt x="734377" y="245447"/>
                </a:lnTo>
                <a:cubicBezTo>
                  <a:pt x="726758" y="248305"/>
                  <a:pt x="721995" y="256877"/>
                  <a:pt x="723900" y="265450"/>
                </a:cubicBezTo>
                <a:cubicBezTo>
                  <a:pt x="729615" y="294977"/>
                  <a:pt x="729615" y="324505"/>
                  <a:pt x="723900" y="353080"/>
                </a:cubicBezTo>
                <a:cubicBezTo>
                  <a:pt x="721995" y="361652"/>
                  <a:pt x="726758" y="370225"/>
                  <a:pt x="734377" y="373082"/>
                </a:cubicBezTo>
                <a:lnTo>
                  <a:pt x="771525" y="388322"/>
                </a:lnTo>
                <a:cubicBezTo>
                  <a:pt x="775335" y="390227"/>
                  <a:pt x="777240" y="394990"/>
                  <a:pt x="776288" y="398800"/>
                </a:cubicBezTo>
                <a:lnTo>
                  <a:pt x="759143" y="438805"/>
                </a:lnTo>
                <a:cubicBezTo>
                  <a:pt x="758190" y="441662"/>
                  <a:pt x="756285" y="442615"/>
                  <a:pt x="754380" y="443567"/>
                </a:cubicBezTo>
                <a:cubicBezTo>
                  <a:pt x="753427" y="444520"/>
                  <a:pt x="750570" y="444520"/>
                  <a:pt x="747713" y="443567"/>
                </a:cubicBezTo>
                <a:lnTo>
                  <a:pt x="710565" y="428327"/>
                </a:lnTo>
                <a:cubicBezTo>
                  <a:pt x="702945" y="425470"/>
                  <a:pt x="693420" y="427375"/>
                  <a:pt x="688658" y="434995"/>
                </a:cubicBezTo>
                <a:cubicBezTo>
                  <a:pt x="672465" y="459760"/>
                  <a:pt x="651510" y="480715"/>
                  <a:pt x="626745" y="496907"/>
                </a:cubicBezTo>
                <a:cubicBezTo>
                  <a:pt x="620077" y="501670"/>
                  <a:pt x="617220" y="510242"/>
                  <a:pt x="620077" y="518815"/>
                </a:cubicBezTo>
                <a:lnTo>
                  <a:pt x="635318" y="555962"/>
                </a:lnTo>
                <a:cubicBezTo>
                  <a:pt x="637222" y="559772"/>
                  <a:pt x="635318" y="564535"/>
                  <a:pt x="630555" y="566440"/>
                </a:cubicBezTo>
                <a:lnTo>
                  <a:pt x="590550" y="583585"/>
                </a:lnTo>
                <a:cubicBezTo>
                  <a:pt x="587693" y="584537"/>
                  <a:pt x="585788" y="584537"/>
                  <a:pt x="583883" y="583585"/>
                </a:cubicBezTo>
                <a:cubicBezTo>
                  <a:pt x="582930" y="582632"/>
                  <a:pt x="581025" y="581680"/>
                  <a:pt x="579120" y="578822"/>
                </a:cubicBezTo>
                <a:lnTo>
                  <a:pt x="563880" y="541675"/>
                </a:lnTo>
                <a:cubicBezTo>
                  <a:pt x="560070" y="532150"/>
                  <a:pt x="549593" y="528340"/>
                  <a:pt x="541020" y="532150"/>
                </a:cubicBezTo>
                <a:cubicBezTo>
                  <a:pt x="531495" y="535960"/>
                  <a:pt x="527685" y="546437"/>
                  <a:pt x="531495" y="555010"/>
                </a:cubicBezTo>
                <a:lnTo>
                  <a:pt x="546735" y="592157"/>
                </a:lnTo>
                <a:cubicBezTo>
                  <a:pt x="551497" y="602635"/>
                  <a:pt x="560070" y="611207"/>
                  <a:pt x="570547" y="615970"/>
                </a:cubicBezTo>
                <a:cubicBezTo>
                  <a:pt x="576263" y="617875"/>
                  <a:pt x="581977" y="619780"/>
                  <a:pt x="587693" y="619780"/>
                </a:cubicBezTo>
                <a:cubicBezTo>
                  <a:pt x="593408" y="619780"/>
                  <a:pt x="599122" y="618827"/>
                  <a:pt x="604838" y="615970"/>
                </a:cubicBezTo>
                <a:lnTo>
                  <a:pt x="644843" y="598825"/>
                </a:lnTo>
                <a:cubicBezTo>
                  <a:pt x="666750" y="589300"/>
                  <a:pt x="678180" y="563582"/>
                  <a:pt x="668655" y="541675"/>
                </a:cubicBezTo>
                <a:lnTo>
                  <a:pt x="659130" y="517862"/>
                </a:lnTo>
                <a:cubicBezTo>
                  <a:pt x="679133" y="503575"/>
                  <a:pt x="696277" y="485477"/>
                  <a:pt x="710565" y="466427"/>
                </a:cubicBezTo>
                <a:lnTo>
                  <a:pt x="734377" y="475952"/>
                </a:lnTo>
                <a:cubicBezTo>
                  <a:pt x="744855" y="480715"/>
                  <a:pt x="757238" y="480715"/>
                  <a:pt x="767715" y="475952"/>
                </a:cubicBezTo>
                <a:cubicBezTo>
                  <a:pt x="778193" y="471190"/>
                  <a:pt x="786765" y="462617"/>
                  <a:pt x="791527" y="452140"/>
                </a:cubicBezTo>
                <a:lnTo>
                  <a:pt x="808672" y="412135"/>
                </a:lnTo>
                <a:cubicBezTo>
                  <a:pt x="813435" y="401657"/>
                  <a:pt x="813435" y="389275"/>
                  <a:pt x="808672" y="378797"/>
                </a:cubicBezTo>
                <a:cubicBezTo>
                  <a:pt x="803910" y="368320"/>
                  <a:pt x="795338" y="359747"/>
                  <a:pt x="784860" y="354985"/>
                </a:cubicBezTo>
                <a:lnTo>
                  <a:pt x="761047" y="345460"/>
                </a:lnTo>
                <a:cubicBezTo>
                  <a:pt x="764858" y="320695"/>
                  <a:pt x="764858" y="296882"/>
                  <a:pt x="761047" y="272117"/>
                </a:cubicBezTo>
                <a:lnTo>
                  <a:pt x="784860" y="262592"/>
                </a:lnTo>
                <a:cubicBezTo>
                  <a:pt x="806768" y="254972"/>
                  <a:pt x="817245" y="229255"/>
                  <a:pt x="808672" y="207347"/>
                </a:cubicBezTo>
                <a:close/>
                <a:moveTo>
                  <a:pt x="340042" y="562630"/>
                </a:moveTo>
                <a:cubicBezTo>
                  <a:pt x="340042" y="616922"/>
                  <a:pt x="296227" y="660737"/>
                  <a:pt x="241935" y="660737"/>
                </a:cubicBezTo>
                <a:cubicBezTo>
                  <a:pt x="187642" y="660737"/>
                  <a:pt x="143827" y="616922"/>
                  <a:pt x="143827" y="562630"/>
                </a:cubicBezTo>
                <a:cubicBezTo>
                  <a:pt x="143827" y="508337"/>
                  <a:pt x="187642" y="464522"/>
                  <a:pt x="241935" y="464522"/>
                </a:cubicBezTo>
                <a:cubicBezTo>
                  <a:pt x="296227" y="464522"/>
                  <a:pt x="340042" y="508337"/>
                  <a:pt x="340042" y="562630"/>
                </a:cubicBezTo>
                <a:close/>
                <a:moveTo>
                  <a:pt x="304800" y="562630"/>
                </a:moveTo>
                <a:cubicBezTo>
                  <a:pt x="304800" y="528340"/>
                  <a:pt x="276225" y="499765"/>
                  <a:pt x="241935" y="499765"/>
                </a:cubicBezTo>
                <a:cubicBezTo>
                  <a:pt x="207645" y="499765"/>
                  <a:pt x="179070" y="528340"/>
                  <a:pt x="179070" y="562630"/>
                </a:cubicBezTo>
                <a:cubicBezTo>
                  <a:pt x="179070" y="596920"/>
                  <a:pt x="207645" y="625495"/>
                  <a:pt x="241935" y="625495"/>
                </a:cubicBezTo>
                <a:cubicBezTo>
                  <a:pt x="276225" y="625495"/>
                  <a:pt x="304800" y="597872"/>
                  <a:pt x="304800" y="562630"/>
                </a:cubicBezTo>
                <a:close/>
                <a:moveTo>
                  <a:pt x="430530" y="615970"/>
                </a:moveTo>
                <a:cubicBezTo>
                  <a:pt x="426720" y="631210"/>
                  <a:pt x="420052" y="645497"/>
                  <a:pt x="412433" y="659785"/>
                </a:cubicBezTo>
                <a:lnTo>
                  <a:pt x="422910" y="670262"/>
                </a:lnTo>
                <a:cubicBezTo>
                  <a:pt x="429577" y="676930"/>
                  <a:pt x="433388" y="686455"/>
                  <a:pt x="433388" y="695980"/>
                </a:cubicBezTo>
                <a:cubicBezTo>
                  <a:pt x="433388" y="705505"/>
                  <a:pt x="429577" y="715030"/>
                  <a:pt x="422910" y="721697"/>
                </a:cubicBezTo>
                <a:lnTo>
                  <a:pt x="400050" y="744557"/>
                </a:lnTo>
                <a:cubicBezTo>
                  <a:pt x="393383" y="751225"/>
                  <a:pt x="383858" y="755035"/>
                  <a:pt x="374333" y="755035"/>
                </a:cubicBezTo>
                <a:cubicBezTo>
                  <a:pt x="364808" y="755035"/>
                  <a:pt x="355283" y="751225"/>
                  <a:pt x="348615" y="744557"/>
                </a:cubicBezTo>
                <a:lnTo>
                  <a:pt x="338138" y="734080"/>
                </a:lnTo>
                <a:cubicBezTo>
                  <a:pt x="324802" y="741700"/>
                  <a:pt x="309563" y="747415"/>
                  <a:pt x="294322" y="752177"/>
                </a:cubicBezTo>
                <a:lnTo>
                  <a:pt x="294322" y="767417"/>
                </a:lnTo>
                <a:cubicBezTo>
                  <a:pt x="294322" y="787420"/>
                  <a:pt x="278130" y="804565"/>
                  <a:pt x="257175" y="804565"/>
                </a:cubicBezTo>
                <a:lnTo>
                  <a:pt x="225742" y="804565"/>
                </a:lnTo>
                <a:cubicBezTo>
                  <a:pt x="205740" y="804565"/>
                  <a:pt x="188595" y="788372"/>
                  <a:pt x="188595" y="767417"/>
                </a:cubicBezTo>
                <a:lnTo>
                  <a:pt x="188595" y="752177"/>
                </a:lnTo>
                <a:cubicBezTo>
                  <a:pt x="173355" y="748367"/>
                  <a:pt x="159067" y="741700"/>
                  <a:pt x="144780" y="734080"/>
                </a:cubicBezTo>
                <a:lnTo>
                  <a:pt x="134302" y="744557"/>
                </a:lnTo>
                <a:cubicBezTo>
                  <a:pt x="127635" y="751225"/>
                  <a:pt x="118110" y="755035"/>
                  <a:pt x="108585" y="755035"/>
                </a:cubicBezTo>
                <a:cubicBezTo>
                  <a:pt x="99060" y="755035"/>
                  <a:pt x="89535" y="751225"/>
                  <a:pt x="82867" y="744557"/>
                </a:cubicBezTo>
                <a:lnTo>
                  <a:pt x="60008" y="721697"/>
                </a:lnTo>
                <a:cubicBezTo>
                  <a:pt x="45720" y="707410"/>
                  <a:pt x="45720" y="684550"/>
                  <a:pt x="60008" y="669310"/>
                </a:cubicBezTo>
                <a:lnTo>
                  <a:pt x="70485" y="658832"/>
                </a:lnTo>
                <a:cubicBezTo>
                  <a:pt x="62865" y="645497"/>
                  <a:pt x="57150" y="630257"/>
                  <a:pt x="52388" y="615017"/>
                </a:cubicBezTo>
                <a:lnTo>
                  <a:pt x="37147" y="615017"/>
                </a:lnTo>
                <a:cubicBezTo>
                  <a:pt x="17145" y="615017"/>
                  <a:pt x="0" y="598825"/>
                  <a:pt x="0" y="577870"/>
                </a:cubicBezTo>
                <a:lnTo>
                  <a:pt x="0" y="546437"/>
                </a:lnTo>
                <a:cubicBezTo>
                  <a:pt x="0" y="526435"/>
                  <a:pt x="16192" y="509290"/>
                  <a:pt x="37147" y="509290"/>
                </a:cubicBezTo>
                <a:lnTo>
                  <a:pt x="52388" y="509290"/>
                </a:lnTo>
                <a:cubicBezTo>
                  <a:pt x="56197" y="494050"/>
                  <a:pt x="62865" y="479762"/>
                  <a:pt x="70485" y="465475"/>
                </a:cubicBezTo>
                <a:lnTo>
                  <a:pt x="60008" y="454997"/>
                </a:lnTo>
                <a:cubicBezTo>
                  <a:pt x="45720" y="440710"/>
                  <a:pt x="45720" y="417850"/>
                  <a:pt x="60008" y="402610"/>
                </a:cubicBezTo>
                <a:lnTo>
                  <a:pt x="82867" y="379750"/>
                </a:lnTo>
                <a:cubicBezTo>
                  <a:pt x="89535" y="373082"/>
                  <a:pt x="99060" y="369272"/>
                  <a:pt x="108585" y="369272"/>
                </a:cubicBezTo>
                <a:cubicBezTo>
                  <a:pt x="118110" y="369272"/>
                  <a:pt x="127635" y="373082"/>
                  <a:pt x="134302" y="379750"/>
                </a:cubicBezTo>
                <a:lnTo>
                  <a:pt x="144780" y="390227"/>
                </a:lnTo>
                <a:cubicBezTo>
                  <a:pt x="158115" y="382607"/>
                  <a:pt x="173355" y="376892"/>
                  <a:pt x="188595" y="372130"/>
                </a:cubicBezTo>
                <a:lnTo>
                  <a:pt x="188595" y="356890"/>
                </a:lnTo>
                <a:cubicBezTo>
                  <a:pt x="188595" y="336887"/>
                  <a:pt x="204788" y="319742"/>
                  <a:pt x="225742" y="319742"/>
                </a:cubicBezTo>
                <a:lnTo>
                  <a:pt x="257175" y="319742"/>
                </a:lnTo>
                <a:cubicBezTo>
                  <a:pt x="277177" y="319742"/>
                  <a:pt x="294322" y="335935"/>
                  <a:pt x="294322" y="356890"/>
                </a:cubicBezTo>
                <a:lnTo>
                  <a:pt x="294322" y="372130"/>
                </a:lnTo>
                <a:cubicBezTo>
                  <a:pt x="309563" y="375940"/>
                  <a:pt x="323850" y="382607"/>
                  <a:pt x="338138" y="390227"/>
                </a:cubicBezTo>
                <a:lnTo>
                  <a:pt x="348615" y="379750"/>
                </a:lnTo>
                <a:cubicBezTo>
                  <a:pt x="355283" y="373082"/>
                  <a:pt x="364808" y="369272"/>
                  <a:pt x="374333" y="369272"/>
                </a:cubicBezTo>
                <a:cubicBezTo>
                  <a:pt x="383858" y="369272"/>
                  <a:pt x="393383" y="373082"/>
                  <a:pt x="400050" y="379750"/>
                </a:cubicBezTo>
                <a:lnTo>
                  <a:pt x="422910" y="402610"/>
                </a:lnTo>
                <a:cubicBezTo>
                  <a:pt x="429577" y="409277"/>
                  <a:pt x="433388" y="418802"/>
                  <a:pt x="433388" y="428327"/>
                </a:cubicBezTo>
                <a:cubicBezTo>
                  <a:pt x="433388" y="437852"/>
                  <a:pt x="429577" y="447377"/>
                  <a:pt x="422910" y="454045"/>
                </a:cubicBezTo>
                <a:lnTo>
                  <a:pt x="412433" y="464522"/>
                </a:lnTo>
                <a:cubicBezTo>
                  <a:pt x="420052" y="477857"/>
                  <a:pt x="425767" y="493097"/>
                  <a:pt x="430530" y="508337"/>
                </a:cubicBezTo>
                <a:lnTo>
                  <a:pt x="445770" y="508337"/>
                </a:lnTo>
                <a:cubicBezTo>
                  <a:pt x="465772" y="508337"/>
                  <a:pt x="482917" y="524530"/>
                  <a:pt x="482917" y="545485"/>
                </a:cubicBezTo>
                <a:lnTo>
                  <a:pt x="482917" y="576917"/>
                </a:lnTo>
                <a:cubicBezTo>
                  <a:pt x="482917" y="596920"/>
                  <a:pt x="466725" y="614065"/>
                  <a:pt x="445770" y="614065"/>
                </a:cubicBezTo>
                <a:lnTo>
                  <a:pt x="430530" y="614065"/>
                </a:lnTo>
                <a:close/>
                <a:moveTo>
                  <a:pt x="416242" y="579775"/>
                </a:moveTo>
                <a:lnTo>
                  <a:pt x="445770" y="579775"/>
                </a:lnTo>
                <a:cubicBezTo>
                  <a:pt x="446722" y="579775"/>
                  <a:pt x="446722" y="579775"/>
                  <a:pt x="446722" y="578822"/>
                </a:cubicBezTo>
                <a:lnTo>
                  <a:pt x="446722" y="547390"/>
                </a:lnTo>
                <a:cubicBezTo>
                  <a:pt x="446722" y="546437"/>
                  <a:pt x="446722" y="546437"/>
                  <a:pt x="445770" y="546437"/>
                </a:cubicBezTo>
                <a:lnTo>
                  <a:pt x="416242" y="546437"/>
                </a:lnTo>
                <a:cubicBezTo>
                  <a:pt x="407670" y="546437"/>
                  <a:pt x="400050" y="540722"/>
                  <a:pt x="399097" y="532150"/>
                </a:cubicBezTo>
                <a:cubicBezTo>
                  <a:pt x="395288" y="511195"/>
                  <a:pt x="386715" y="492145"/>
                  <a:pt x="375285" y="475000"/>
                </a:cubicBezTo>
                <a:cubicBezTo>
                  <a:pt x="370522" y="468332"/>
                  <a:pt x="371475" y="458807"/>
                  <a:pt x="377190" y="452140"/>
                </a:cubicBezTo>
                <a:lnTo>
                  <a:pt x="398145" y="431185"/>
                </a:lnTo>
                <a:cubicBezTo>
                  <a:pt x="398145" y="431185"/>
                  <a:pt x="398145" y="431185"/>
                  <a:pt x="398145" y="430232"/>
                </a:cubicBezTo>
                <a:cubicBezTo>
                  <a:pt x="398145" y="430232"/>
                  <a:pt x="398145" y="429280"/>
                  <a:pt x="398145" y="429280"/>
                </a:cubicBezTo>
                <a:lnTo>
                  <a:pt x="375285" y="406420"/>
                </a:lnTo>
                <a:cubicBezTo>
                  <a:pt x="375285" y="406420"/>
                  <a:pt x="374333" y="406420"/>
                  <a:pt x="373380" y="406420"/>
                </a:cubicBezTo>
                <a:lnTo>
                  <a:pt x="352425" y="427375"/>
                </a:lnTo>
                <a:cubicBezTo>
                  <a:pt x="346710" y="433090"/>
                  <a:pt x="337185" y="434042"/>
                  <a:pt x="329565" y="429280"/>
                </a:cubicBezTo>
                <a:cubicBezTo>
                  <a:pt x="312420" y="417850"/>
                  <a:pt x="292417" y="409277"/>
                  <a:pt x="272415" y="405467"/>
                </a:cubicBezTo>
                <a:cubicBezTo>
                  <a:pt x="263842" y="403562"/>
                  <a:pt x="258127" y="396895"/>
                  <a:pt x="258127" y="388322"/>
                </a:cubicBezTo>
                <a:lnTo>
                  <a:pt x="258127" y="358795"/>
                </a:lnTo>
                <a:cubicBezTo>
                  <a:pt x="258127" y="357842"/>
                  <a:pt x="258127" y="357842"/>
                  <a:pt x="257175" y="357842"/>
                </a:cubicBezTo>
                <a:lnTo>
                  <a:pt x="225742" y="357842"/>
                </a:lnTo>
                <a:cubicBezTo>
                  <a:pt x="224790" y="357842"/>
                  <a:pt x="224790" y="357842"/>
                  <a:pt x="224790" y="358795"/>
                </a:cubicBezTo>
                <a:lnTo>
                  <a:pt x="224790" y="388322"/>
                </a:lnTo>
                <a:cubicBezTo>
                  <a:pt x="224790" y="396895"/>
                  <a:pt x="219075" y="404515"/>
                  <a:pt x="210502" y="405467"/>
                </a:cubicBezTo>
                <a:cubicBezTo>
                  <a:pt x="189547" y="409277"/>
                  <a:pt x="170497" y="417850"/>
                  <a:pt x="153352" y="429280"/>
                </a:cubicBezTo>
                <a:cubicBezTo>
                  <a:pt x="146685" y="434042"/>
                  <a:pt x="137160" y="433090"/>
                  <a:pt x="130492" y="427375"/>
                </a:cubicBezTo>
                <a:lnTo>
                  <a:pt x="109538" y="406420"/>
                </a:lnTo>
                <a:cubicBezTo>
                  <a:pt x="109538" y="406420"/>
                  <a:pt x="108585" y="406420"/>
                  <a:pt x="107633" y="406420"/>
                </a:cubicBezTo>
                <a:lnTo>
                  <a:pt x="84772" y="429280"/>
                </a:lnTo>
                <a:cubicBezTo>
                  <a:pt x="84772" y="429280"/>
                  <a:pt x="84772" y="430232"/>
                  <a:pt x="84772" y="431185"/>
                </a:cubicBezTo>
                <a:lnTo>
                  <a:pt x="105727" y="452140"/>
                </a:lnTo>
                <a:cubicBezTo>
                  <a:pt x="111442" y="457855"/>
                  <a:pt x="112395" y="467380"/>
                  <a:pt x="107633" y="475000"/>
                </a:cubicBezTo>
                <a:cubicBezTo>
                  <a:pt x="96202" y="492145"/>
                  <a:pt x="87630" y="512147"/>
                  <a:pt x="83820" y="532150"/>
                </a:cubicBezTo>
                <a:cubicBezTo>
                  <a:pt x="81915" y="540722"/>
                  <a:pt x="75247" y="546437"/>
                  <a:pt x="66675" y="546437"/>
                </a:cubicBezTo>
                <a:lnTo>
                  <a:pt x="37147" y="546437"/>
                </a:lnTo>
                <a:cubicBezTo>
                  <a:pt x="36195" y="546437"/>
                  <a:pt x="36195" y="546437"/>
                  <a:pt x="36195" y="547390"/>
                </a:cubicBezTo>
                <a:lnTo>
                  <a:pt x="36195" y="578822"/>
                </a:lnTo>
                <a:cubicBezTo>
                  <a:pt x="36195" y="579775"/>
                  <a:pt x="36195" y="579775"/>
                  <a:pt x="37147" y="579775"/>
                </a:cubicBezTo>
                <a:lnTo>
                  <a:pt x="66675" y="579775"/>
                </a:lnTo>
                <a:cubicBezTo>
                  <a:pt x="75247" y="579775"/>
                  <a:pt x="82867" y="585490"/>
                  <a:pt x="83820" y="594062"/>
                </a:cubicBezTo>
                <a:cubicBezTo>
                  <a:pt x="87630" y="615017"/>
                  <a:pt x="96202" y="634067"/>
                  <a:pt x="107633" y="651212"/>
                </a:cubicBezTo>
                <a:cubicBezTo>
                  <a:pt x="112395" y="657880"/>
                  <a:pt x="111442" y="667405"/>
                  <a:pt x="105727" y="674072"/>
                </a:cubicBezTo>
                <a:lnTo>
                  <a:pt x="84772" y="695027"/>
                </a:lnTo>
                <a:cubicBezTo>
                  <a:pt x="84772" y="695027"/>
                  <a:pt x="84772" y="695980"/>
                  <a:pt x="84772" y="696932"/>
                </a:cubicBezTo>
                <a:lnTo>
                  <a:pt x="107633" y="719792"/>
                </a:lnTo>
                <a:cubicBezTo>
                  <a:pt x="107633" y="719792"/>
                  <a:pt x="108585" y="719792"/>
                  <a:pt x="109538" y="719792"/>
                </a:cubicBezTo>
                <a:lnTo>
                  <a:pt x="130492" y="698837"/>
                </a:lnTo>
                <a:cubicBezTo>
                  <a:pt x="134302" y="695027"/>
                  <a:pt x="138113" y="694075"/>
                  <a:pt x="142875" y="694075"/>
                </a:cubicBezTo>
                <a:cubicBezTo>
                  <a:pt x="146685" y="694075"/>
                  <a:pt x="149542" y="695027"/>
                  <a:pt x="152400" y="696932"/>
                </a:cubicBezTo>
                <a:cubicBezTo>
                  <a:pt x="169545" y="708362"/>
                  <a:pt x="189547" y="716935"/>
                  <a:pt x="209550" y="720745"/>
                </a:cubicBezTo>
                <a:cubicBezTo>
                  <a:pt x="218122" y="722650"/>
                  <a:pt x="223838" y="729317"/>
                  <a:pt x="223838" y="737890"/>
                </a:cubicBezTo>
                <a:lnTo>
                  <a:pt x="223838" y="767417"/>
                </a:lnTo>
                <a:cubicBezTo>
                  <a:pt x="223838" y="768370"/>
                  <a:pt x="223838" y="768370"/>
                  <a:pt x="224790" y="768370"/>
                </a:cubicBezTo>
                <a:lnTo>
                  <a:pt x="256222" y="768370"/>
                </a:lnTo>
                <a:cubicBezTo>
                  <a:pt x="257175" y="768370"/>
                  <a:pt x="257175" y="768370"/>
                  <a:pt x="257175" y="767417"/>
                </a:cubicBezTo>
                <a:lnTo>
                  <a:pt x="257175" y="737890"/>
                </a:lnTo>
                <a:cubicBezTo>
                  <a:pt x="257175" y="729317"/>
                  <a:pt x="262890" y="721697"/>
                  <a:pt x="271463" y="720745"/>
                </a:cubicBezTo>
                <a:cubicBezTo>
                  <a:pt x="292417" y="716935"/>
                  <a:pt x="311467" y="708362"/>
                  <a:pt x="328613" y="696932"/>
                </a:cubicBezTo>
                <a:cubicBezTo>
                  <a:pt x="335280" y="692170"/>
                  <a:pt x="344805" y="693122"/>
                  <a:pt x="351472" y="698837"/>
                </a:cubicBezTo>
                <a:lnTo>
                  <a:pt x="372427" y="719792"/>
                </a:lnTo>
                <a:cubicBezTo>
                  <a:pt x="372427" y="719792"/>
                  <a:pt x="373380" y="719792"/>
                  <a:pt x="374333" y="719792"/>
                </a:cubicBezTo>
                <a:lnTo>
                  <a:pt x="397192" y="696932"/>
                </a:lnTo>
                <a:cubicBezTo>
                  <a:pt x="397192" y="696932"/>
                  <a:pt x="397192" y="696932"/>
                  <a:pt x="397192" y="695980"/>
                </a:cubicBezTo>
                <a:cubicBezTo>
                  <a:pt x="397192" y="695980"/>
                  <a:pt x="397192" y="695027"/>
                  <a:pt x="397192" y="695027"/>
                </a:cubicBezTo>
                <a:lnTo>
                  <a:pt x="376238" y="674072"/>
                </a:lnTo>
                <a:cubicBezTo>
                  <a:pt x="370522" y="668357"/>
                  <a:pt x="369570" y="658832"/>
                  <a:pt x="374333" y="651212"/>
                </a:cubicBezTo>
                <a:cubicBezTo>
                  <a:pt x="385763" y="634067"/>
                  <a:pt x="394335" y="614065"/>
                  <a:pt x="398145" y="594062"/>
                </a:cubicBezTo>
                <a:cubicBezTo>
                  <a:pt x="400050" y="585490"/>
                  <a:pt x="407670" y="579775"/>
                  <a:pt x="416242" y="579775"/>
                </a:cubicBezTo>
                <a:close/>
              </a:path>
            </a:pathLst>
          </a:custGeom>
          <a:solidFill>
            <a:schemeClr val="accent1"/>
          </a:solidFill>
          <a:ln w="9525" cap="flat">
            <a:noFill/>
            <a:prstDash val="solid"/>
            <a:miter/>
          </a:ln>
        </p:spPr>
        <p:txBody>
          <a:bodyPr rtlCol="0" anchor="ctr"/>
          <a:lstStyle/>
          <a:p>
            <a:endParaRPr lang="en-US" sz="1200" dirty="0"/>
          </a:p>
        </p:txBody>
      </p:sp>
      <p:sp>
        <p:nvSpPr>
          <p:cNvPr id="60" name="Freeform: Shape 45">
            <a:extLst>
              <a:ext uri="{FF2B5EF4-FFF2-40B4-BE49-F238E27FC236}">
                <a16:creationId xmlns:a16="http://schemas.microsoft.com/office/drawing/2014/main" id="{85C1BC75-22EB-8D21-2FFE-4C9656A905C2}"/>
              </a:ext>
            </a:extLst>
          </p:cNvPr>
          <p:cNvSpPr/>
          <p:nvPr/>
        </p:nvSpPr>
        <p:spPr>
          <a:xfrm>
            <a:off x="2472934" y="2526418"/>
            <a:ext cx="599975" cy="594302"/>
          </a:xfrm>
          <a:custGeom>
            <a:avLst/>
            <a:gdLst>
              <a:gd name="connsiteX0" fmla="*/ 599122 w 812244"/>
              <a:gd name="connsiteY0" fmla="*/ 310217 h 804564"/>
              <a:gd name="connsiteX1" fmla="*/ 569595 w 812244"/>
              <a:gd name="connsiteY1" fmla="*/ 240685 h 804564"/>
              <a:gd name="connsiteX2" fmla="*/ 500063 w 812244"/>
              <a:gd name="connsiteY2" fmla="*/ 212110 h 804564"/>
              <a:gd name="connsiteX3" fmla="*/ 499110 w 812244"/>
              <a:gd name="connsiteY3" fmla="*/ 212110 h 804564"/>
              <a:gd name="connsiteX4" fmla="*/ 429577 w 812244"/>
              <a:gd name="connsiteY4" fmla="*/ 241637 h 804564"/>
              <a:gd name="connsiteX5" fmla="*/ 401002 w 812244"/>
              <a:gd name="connsiteY5" fmla="*/ 311170 h 804564"/>
              <a:gd name="connsiteX6" fmla="*/ 382905 w 812244"/>
              <a:gd name="connsiteY6" fmla="*/ 329267 h 804564"/>
              <a:gd name="connsiteX7" fmla="*/ 382905 w 812244"/>
              <a:gd name="connsiteY7" fmla="*/ 329267 h 804564"/>
              <a:gd name="connsiteX8" fmla="*/ 364808 w 812244"/>
              <a:gd name="connsiteY8" fmla="*/ 311170 h 804564"/>
              <a:gd name="connsiteX9" fmla="*/ 403860 w 812244"/>
              <a:gd name="connsiteY9" fmla="*/ 215920 h 804564"/>
              <a:gd name="connsiteX10" fmla="*/ 498158 w 812244"/>
              <a:gd name="connsiteY10" fmla="*/ 175915 h 804564"/>
              <a:gd name="connsiteX11" fmla="*/ 593408 w 812244"/>
              <a:gd name="connsiteY11" fmla="*/ 214967 h 804564"/>
              <a:gd name="connsiteX12" fmla="*/ 633413 w 812244"/>
              <a:gd name="connsiteY12" fmla="*/ 309265 h 804564"/>
              <a:gd name="connsiteX13" fmla="*/ 500063 w 812244"/>
              <a:gd name="connsiteY13" fmla="*/ 444520 h 804564"/>
              <a:gd name="connsiteX14" fmla="*/ 500063 w 812244"/>
              <a:gd name="connsiteY14" fmla="*/ 444520 h 804564"/>
              <a:gd name="connsiteX15" fmla="*/ 481965 w 812244"/>
              <a:gd name="connsiteY15" fmla="*/ 426422 h 804564"/>
              <a:gd name="connsiteX16" fmla="*/ 500063 w 812244"/>
              <a:gd name="connsiteY16" fmla="*/ 408325 h 804564"/>
              <a:gd name="connsiteX17" fmla="*/ 599122 w 812244"/>
              <a:gd name="connsiteY17" fmla="*/ 310217 h 804564"/>
              <a:gd name="connsiteX18" fmla="*/ 808672 w 812244"/>
              <a:gd name="connsiteY18" fmla="*/ 207347 h 804564"/>
              <a:gd name="connsiteX19" fmla="*/ 791527 w 812244"/>
              <a:gd name="connsiteY19" fmla="*/ 167342 h 804564"/>
              <a:gd name="connsiteX20" fmla="*/ 734377 w 812244"/>
              <a:gd name="connsiteY20" fmla="*/ 143530 h 804564"/>
              <a:gd name="connsiteX21" fmla="*/ 710565 w 812244"/>
              <a:gd name="connsiteY21" fmla="*/ 153055 h 804564"/>
              <a:gd name="connsiteX22" fmla="*/ 659130 w 812244"/>
              <a:gd name="connsiteY22" fmla="*/ 101620 h 804564"/>
              <a:gd name="connsiteX23" fmla="*/ 668655 w 812244"/>
              <a:gd name="connsiteY23" fmla="*/ 77807 h 804564"/>
              <a:gd name="connsiteX24" fmla="*/ 644843 w 812244"/>
              <a:gd name="connsiteY24" fmla="*/ 20657 h 804564"/>
              <a:gd name="connsiteX25" fmla="*/ 604838 w 812244"/>
              <a:gd name="connsiteY25" fmla="*/ 3512 h 804564"/>
              <a:gd name="connsiteX26" fmla="*/ 547688 w 812244"/>
              <a:gd name="connsiteY26" fmla="*/ 27325 h 804564"/>
              <a:gd name="connsiteX27" fmla="*/ 538163 w 812244"/>
              <a:gd name="connsiteY27" fmla="*/ 51137 h 804564"/>
              <a:gd name="connsiteX28" fmla="*/ 464820 w 812244"/>
              <a:gd name="connsiteY28" fmla="*/ 51137 h 804564"/>
              <a:gd name="connsiteX29" fmla="*/ 455295 w 812244"/>
              <a:gd name="connsiteY29" fmla="*/ 27325 h 804564"/>
              <a:gd name="connsiteX30" fmla="*/ 398145 w 812244"/>
              <a:gd name="connsiteY30" fmla="*/ 3512 h 804564"/>
              <a:gd name="connsiteX31" fmla="*/ 358140 w 812244"/>
              <a:gd name="connsiteY31" fmla="*/ 20657 h 804564"/>
              <a:gd name="connsiteX32" fmla="*/ 334327 w 812244"/>
              <a:gd name="connsiteY32" fmla="*/ 44470 h 804564"/>
              <a:gd name="connsiteX33" fmla="*/ 334327 w 812244"/>
              <a:gd name="connsiteY33" fmla="*/ 77807 h 804564"/>
              <a:gd name="connsiteX34" fmla="*/ 343852 w 812244"/>
              <a:gd name="connsiteY34" fmla="*/ 101620 h 804564"/>
              <a:gd name="connsiteX35" fmla="*/ 292417 w 812244"/>
              <a:gd name="connsiteY35" fmla="*/ 153055 h 804564"/>
              <a:gd name="connsiteX36" fmla="*/ 268605 w 812244"/>
              <a:gd name="connsiteY36" fmla="*/ 143530 h 804564"/>
              <a:gd name="connsiteX37" fmla="*/ 235267 w 812244"/>
              <a:gd name="connsiteY37" fmla="*/ 143530 h 804564"/>
              <a:gd name="connsiteX38" fmla="*/ 211455 w 812244"/>
              <a:gd name="connsiteY38" fmla="*/ 167342 h 804564"/>
              <a:gd name="connsiteX39" fmla="*/ 194310 w 812244"/>
              <a:gd name="connsiteY39" fmla="*/ 207347 h 804564"/>
              <a:gd name="connsiteX40" fmla="*/ 218122 w 812244"/>
              <a:gd name="connsiteY40" fmla="*/ 264497 h 804564"/>
              <a:gd name="connsiteX41" fmla="*/ 255270 w 812244"/>
              <a:gd name="connsiteY41" fmla="*/ 279737 h 804564"/>
              <a:gd name="connsiteX42" fmla="*/ 278130 w 812244"/>
              <a:gd name="connsiteY42" fmla="*/ 270212 h 804564"/>
              <a:gd name="connsiteX43" fmla="*/ 268605 w 812244"/>
              <a:gd name="connsiteY43" fmla="*/ 247352 h 804564"/>
              <a:gd name="connsiteX44" fmla="*/ 231458 w 812244"/>
              <a:gd name="connsiteY44" fmla="*/ 232112 h 804564"/>
              <a:gd name="connsiteX45" fmla="*/ 226695 w 812244"/>
              <a:gd name="connsiteY45" fmla="*/ 227350 h 804564"/>
              <a:gd name="connsiteX46" fmla="*/ 226695 w 812244"/>
              <a:gd name="connsiteY46" fmla="*/ 220682 h 804564"/>
              <a:gd name="connsiteX47" fmla="*/ 243840 w 812244"/>
              <a:gd name="connsiteY47" fmla="*/ 180677 h 804564"/>
              <a:gd name="connsiteX48" fmla="*/ 248602 w 812244"/>
              <a:gd name="connsiteY48" fmla="*/ 175915 h 804564"/>
              <a:gd name="connsiteX49" fmla="*/ 255270 w 812244"/>
              <a:gd name="connsiteY49" fmla="*/ 175915 h 804564"/>
              <a:gd name="connsiteX50" fmla="*/ 292417 w 812244"/>
              <a:gd name="connsiteY50" fmla="*/ 191155 h 804564"/>
              <a:gd name="connsiteX51" fmla="*/ 314325 w 812244"/>
              <a:gd name="connsiteY51" fmla="*/ 184487 h 804564"/>
              <a:gd name="connsiteX52" fmla="*/ 376238 w 812244"/>
              <a:gd name="connsiteY52" fmla="*/ 122575 h 804564"/>
              <a:gd name="connsiteX53" fmla="*/ 382905 w 812244"/>
              <a:gd name="connsiteY53" fmla="*/ 100667 h 804564"/>
              <a:gd name="connsiteX54" fmla="*/ 367665 w 812244"/>
              <a:gd name="connsiteY54" fmla="*/ 63520 h 804564"/>
              <a:gd name="connsiteX55" fmla="*/ 367665 w 812244"/>
              <a:gd name="connsiteY55" fmla="*/ 56852 h 804564"/>
              <a:gd name="connsiteX56" fmla="*/ 372427 w 812244"/>
              <a:gd name="connsiteY56" fmla="*/ 52090 h 804564"/>
              <a:gd name="connsiteX57" fmla="*/ 412433 w 812244"/>
              <a:gd name="connsiteY57" fmla="*/ 34945 h 804564"/>
              <a:gd name="connsiteX58" fmla="*/ 422910 w 812244"/>
              <a:gd name="connsiteY58" fmla="*/ 39707 h 804564"/>
              <a:gd name="connsiteX59" fmla="*/ 438150 w 812244"/>
              <a:gd name="connsiteY59" fmla="*/ 76855 h 804564"/>
              <a:gd name="connsiteX60" fmla="*/ 458152 w 812244"/>
              <a:gd name="connsiteY60" fmla="*/ 87332 h 804564"/>
              <a:gd name="connsiteX61" fmla="*/ 545783 w 812244"/>
              <a:gd name="connsiteY61" fmla="*/ 87332 h 804564"/>
              <a:gd name="connsiteX62" fmla="*/ 565785 w 812244"/>
              <a:gd name="connsiteY62" fmla="*/ 76855 h 804564"/>
              <a:gd name="connsiteX63" fmla="*/ 581025 w 812244"/>
              <a:gd name="connsiteY63" fmla="*/ 39707 h 804564"/>
              <a:gd name="connsiteX64" fmla="*/ 591502 w 812244"/>
              <a:gd name="connsiteY64" fmla="*/ 34945 h 804564"/>
              <a:gd name="connsiteX65" fmla="*/ 631508 w 812244"/>
              <a:gd name="connsiteY65" fmla="*/ 52090 h 804564"/>
              <a:gd name="connsiteX66" fmla="*/ 636270 w 812244"/>
              <a:gd name="connsiteY66" fmla="*/ 62567 h 804564"/>
              <a:gd name="connsiteX67" fmla="*/ 621030 w 812244"/>
              <a:gd name="connsiteY67" fmla="*/ 99715 h 804564"/>
              <a:gd name="connsiteX68" fmla="*/ 627697 w 812244"/>
              <a:gd name="connsiteY68" fmla="*/ 121622 h 804564"/>
              <a:gd name="connsiteX69" fmla="*/ 689610 w 812244"/>
              <a:gd name="connsiteY69" fmla="*/ 183535 h 804564"/>
              <a:gd name="connsiteX70" fmla="*/ 711518 w 812244"/>
              <a:gd name="connsiteY70" fmla="*/ 190202 h 804564"/>
              <a:gd name="connsiteX71" fmla="*/ 748665 w 812244"/>
              <a:gd name="connsiteY71" fmla="*/ 174962 h 804564"/>
              <a:gd name="connsiteX72" fmla="*/ 759143 w 812244"/>
              <a:gd name="connsiteY72" fmla="*/ 179725 h 804564"/>
              <a:gd name="connsiteX73" fmla="*/ 776288 w 812244"/>
              <a:gd name="connsiteY73" fmla="*/ 219730 h 804564"/>
              <a:gd name="connsiteX74" fmla="*/ 771525 w 812244"/>
              <a:gd name="connsiteY74" fmla="*/ 230207 h 804564"/>
              <a:gd name="connsiteX75" fmla="*/ 734377 w 812244"/>
              <a:gd name="connsiteY75" fmla="*/ 245447 h 804564"/>
              <a:gd name="connsiteX76" fmla="*/ 723900 w 812244"/>
              <a:gd name="connsiteY76" fmla="*/ 265450 h 804564"/>
              <a:gd name="connsiteX77" fmla="*/ 723900 w 812244"/>
              <a:gd name="connsiteY77" fmla="*/ 353080 h 804564"/>
              <a:gd name="connsiteX78" fmla="*/ 734377 w 812244"/>
              <a:gd name="connsiteY78" fmla="*/ 373082 h 804564"/>
              <a:gd name="connsiteX79" fmla="*/ 771525 w 812244"/>
              <a:gd name="connsiteY79" fmla="*/ 388322 h 804564"/>
              <a:gd name="connsiteX80" fmla="*/ 776288 w 812244"/>
              <a:gd name="connsiteY80" fmla="*/ 398800 h 804564"/>
              <a:gd name="connsiteX81" fmla="*/ 759143 w 812244"/>
              <a:gd name="connsiteY81" fmla="*/ 438805 h 804564"/>
              <a:gd name="connsiteX82" fmla="*/ 754380 w 812244"/>
              <a:gd name="connsiteY82" fmla="*/ 443567 h 804564"/>
              <a:gd name="connsiteX83" fmla="*/ 747713 w 812244"/>
              <a:gd name="connsiteY83" fmla="*/ 443567 h 804564"/>
              <a:gd name="connsiteX84" fmla="*/ 710565 w 812244"/>
              <a:gd name="connsiteY84" fmla="*/ 428327 h 804564"/>
              <a:gd name="connsiteX85" fmla="*/ 688658 w 812244"/>
              <a:gd name="connsiteY85" fmla="*/ 434995 h 804564"/>
              <a:gd name="connsiteX86" fmla="*/ 626745 w 812244"/>
              <a:gd name="connsiteY86" fmla="*/ 496907 h 804564"/>
              <a:gd name="connsiteX87" fmla="*/ 620077 w 812244"/>
              <a:gd name="connsiteY87" fmla="*/ 518815 h 804564"/>
              <a:gd name="connsiteX88" fmla="*/ 635318 w 812244"/>
              <a:gd name="connsiteY88" fmla="*/ 555962 h 804564"/>
              <a:gd name="connsiteX89" fmla="*/ 630555 w 812244"/>
              <a:gd name="connsiteY89" fmla="*/ 566440 h 804564"/>
              <a:gd name="connsiteX90" fmla="*/ 590550 w 812244"/>
              <a:gd name="connsiteY90" fmla="*/ 583585 h 804564"/>
              <a:gd name="connsiteX91" fmla="*/ 583883 w 812244"/>
              <a:gd name="connsiteY91" fmla="*/ 583585 h 804564"/>
              <a:gd name="connsiteX92" fmla="*/ 579120 w 812244"/>
              <a:gd name="connsiteY92" fmla="*/ 578822 h 804564"/>
              <a:gd name="connsiteX93" fmla="*/ 563880 w 812244"/>
              <a:gd name="connsiteY93" fmla="*/ 541675 h 804564"/>
              <a:gd name="connsiteX94" fmla="*/ 541020 w 812244"/>
              <a:gd name="connsiteY94" fmla="*/ 532150 h 804564"/>
              <a:gd name="connsiteX95" fmla="*/ 531495 w 812244"/>
              <a:gd name="connsiteY95" fmla="*/ 555010 h 804564"/>
              <a:gd name="connsiteX96" fmla="*/ 546735 w 812244"/>
              <a:gd name="connsiteY96" fmla="*/ 592157 h 804564"/>
              <a:gd name="connsiteX97" fmla="*/ 570547 w 812244"/>
              <a:gd name="connsiteY97" fmla="*/ 615970 h 804564"/>
              <a:gd name="connsiteX98" fmla="*/ 587693 w 812244"/>
              <a:gd name="connsiteY98" fmla="*/ 619780 h 804564"/>
              <a:gd name="connsiteX99" fmla="*/ 604838 w 812244"/>
              <a:gd name="connsiteY99" fmla="*/ 615970 h 804564"/>
              <a:gd name="connsiteX100" fmla="*/ 644843 w 812244"/>
              <a:gd name="connsiteY100" fmla="*/ 598825 h 804564"/>
              <a:gd name="connsiteX101" fmla="*/ 668655 w 812244"/>
              <a:gd name="connsiteY101" fmla="*/ 541675 h 804564"/>
              <a:gd name="connsiteX102" fmla="*/ 659130 w 812244"/>
              <a:gd name="connsiteY102" fmla="*/ 517862 h 804564"/>
              <a:gd name="connsiteX103" fmla="*/ 710565 w 812244"/>
              <a:gd name="connsiteY103" fmla="*/ 466427 h 804564"/>
              <a:gd name="connsiteX104" fmla="*/ 734377 w 812244"/>
              <a:gd name="connsiteY104" fmla="*/ 475952 h 804564"/>
              <a:gd name="connsiteX105" fmla="*/ 767715 w 812244"/>
              <a:gd name="connsiteY105" fmla="*/ 475952 h 804564"/>
              <a:gd name="connsiteX106" fmla="*/ 791527 w 812244"/>
              <a:gd name="connsiteY106" fmla="*/ 452140 h 804564"/>
              <a:gd name="connsiteX107" fmla="*/ 808672 w 812244"/>
              <a:gd name="connsiteY107" fmla="*/ 412135 h 804564"/>
              <a:gd name="connsiteX108" fmla="*/ 808672 w 812244"/>
              <a:gd name="connsiteY108" fmla="*/ 378797 h 804564"/>
              <a:gd name="connsiteX109" fmla="*/ 784860 w 812244"/>
              <a:gd name="connsiteY109" fmla="*/ 354985 h 804564"/>
              <a:gd name="connsiteX110" fmla="*/ 761047 w 812244"/>
              <a:gd name="connsiteY110" fmla="*/ 345460 h 804564"/>
              <a:gd name="connsiteX111" fmla="*/ 761047 w 812244"/>
              <a:gd name="connsiteY111" fmla="*/ 272117 h 804564"/>
              <a:gd name="connsiteX112" fmla="*/ 784860 w 812244"/>
              <a:gd name="connsiteY112" fmla="*/ 262592 h 804564"/>
              <a:gd name="connsiteX113" fmla="*/ 808672 w 812244"/>
              <a:gd name="connsiteY113" fmla="*/ 207347 h 804564"/>
              <a:gd name="connsiteX114" fmla="*/ 340042 w 812244"/>
              <a:gd name="connsiteY114" fmla="*/ 562630 h 804564"/>
              <a:gd name="connsiteX115" fmla="*/ 241935 w 812244"/>
              <a:gd name="connsiteY115" fmla="*/ 660737 h 804564"/>
              <a:gd name="connsiteX116" fmla="*/ 143827 w 812244"/>
              <a:gd name="connsiteY116" fmla="*/ 562630 h 804564"/>
              <a:gd name="connsiteX117" fmla="*/ 241935 w 812244"/>
              <a:gd name="connsiteY117" fmla="*/ 464522 h 804564"/>
              <a:gd name="connsiteX118" fmla="*/ 340042 w 812244"/>
              <a:gd name="connsiteY118" fmla="*/ 562630 h 804564"/>
              <a:gd name="connsiteX119" fmla="*/ 304800 w 812244"/>
              <a:gd name="connsiteY119" fmla="*/ 562630 h 804564"/>
              <a:gd name="connsiteX120" fmla="*/ 241935 w 812244"/>
              <a:gd name="connsiteY120" fmla="*/ 499765 h 804564"/>
              <a:gd name="connsiteX121" fmla="*/ 179070 w 812244"/>
              <a:gd name="connsiteY121" fmla="*/ 562630 h 804564"/>
              <a:gd name="connsiteX122" fmla="*/ 241935 w 812244"/>
              <a:gd name="connsiteY122" fmla="*/ 625495 h 804564"/>
              <a:gd name="connsiteX123" fmla="*/ 304800 w 812244"/>
              <a:gd name="connsiteY123" fmla="*/ 562630 h 804564"/>
              <a:gd name="connsiteX124" fmla="*/ 430530 w 812244"/>
              <a:gd name="connsiteY124" fmla="*/ 615970 h 804564"/>
              <a:gd name="connsiteX125" fmla="*/ 412433 w 812244"/>
              <a:gd name="connsiteY125" fmla="*/ 659785 h 804564"/>
              <a:gd name="connsiteX126" fmla="*/ 422910 w 812244"/>
              <a:gd name="connsiteY126" fmla="*/ 670262 h 804564"/>
              <a:gd name="connsiteX127" fmla="*/ 433388 w 812244"/>
              <a:gd name="connsiteY127" fmla="*/ 695980 h 804564"/>
              <a:gd name="connsiteX128" fmla="*/ 422910 w 812244"/>
              <a:gd name="connsiteY128" fmla="*/ 721697 h 804564"/>
              <a:gd name="connsiteX129" fmla="*/ 400050 w 812244"/>
              <a:gd name="connsiteY129" fmla="*/ 744557 h 804564"/>
              <a:gd name="connsiteX130" fmla="*/ 374333 w 812244"/>
              <a:gd name="connsiteY130" fmla="*/ 755035 h 804564"/>
              <a:gd name="connsiteX131" fmla="*/ 348615 w 812244"/>
              <a:gd name="connsiteY131" fmla="*/ 744557 h 804564"/>
              <a:gd name="connsiteX132" fmla="*/ 338138 w 812244"/>
              <a:gd name="connsiteY132" fmla="*/ 734080 h 804564"/>
              <a:gd name="connsiteX133" fmla="*/ 294322 w 812244"/>
              <a:gd name="connsiteY133" fmla="*/ 752177 h 804564"/>
              <a:gd name="connsiteX134" fmla="*/ 294322 w 812244"/>
              <a:gd name="connsiteY134" fmla="*/ 767417 h 804564"/>
              <a:gd name="connsiteX135" fmla="*/ 257175 w 812244"/>
              <a:gd name="connsiteY135" fmla="*/ 804565 h 804564"/>
              <a:gd name="connsiteX136" fmla="*/ 225742 w 812244"/>
              <a:gd name="connsiteY136" fmla="*/ 804565 h 804564"/>
              <a:gd name="connsiteX137" fmla="*/ 188595 w 812244"/>
              <a:gd name="connsiteY137" fmla="*/ 767417 h 804564"/>
              <a:gd name="connsiteX138" fmla="*/ 188595 w 812244"/>
              <a:gd name="connsiteY138" fmla="*/ 752177 h 804564"/>
              <a:gd name="connsiteX139" fmla="*/ 144780 w 812244"/>
              <a:gd name="connsiteY139" fmla="*/ 734080 h 804564"/>
              <a:gd name="connsiteX140" fmla="*/ 134302 w 812244"/>
              <a:gd name="connsiteY140" fmla="*/ 744557 h 804564"/>
              <a:gd name="connsiteX141" fmla="*/ 108585 w 812244"/>
              <a:gd name="connsiteY141" fmla="*/ 755035 h 804564"/>
              <a:gd name="connsiteX142" fmla="*/ 82867 w 812244"/>
              <a:gd name="connsiteY142" fmla="*/ 744557 h 804564"/>
              <a:gd name="connsiteX143" fmla="*/ 60008 w 812244"/>
              <a:gd name="connsiteY143" fmla="*/ 721697 h 804564"/>
              <a:gd name="connsiteX144" fmla="*/ 60008 w 812244"/>
              <a:gd name="connsiteY144" fmla="*/ 669310 h 804564"/>
              <a:gd name="connsiteX145" fmla="*/ 70485 w 812244"/>
              <a:gd name="connsiteY145" fmla="*/ 658832 h 804564"/>
              <a:gd name="connsiteX146" fmla="*/ 52388 w 812244"/>
              <a:gd name="connsiteY146" fmla="*/ 615017 h 804564"/>
              <a:gd name="connsiteX147" fmla="*/ 37147 w 812244"/>
              <a:gd name="connsiteY147" fmla="*/ 615017 h 804564"/>
              <a:gd name="connsiteX148" fmla="*/ 0 w 812244"/>
              <a:gd name="connsiteY148" fmla="*/ 577870 h 804564"/>
              <a:gd name="connsiteX149" fmla="*/ 0 w 812244"/>
              <a:gd name="connsiteY149" fmla="*/ 546437 h 804564"/>
              <a:gd name="connsiteX150" fmla="*/ 37147 w 812244"/>
              <a:gd name="connsiteY150" fmla="*/ 509290 h 804564"/>
              <a:gd name="connsiteX151" fmla="*/ 52388 w 812244"/>
              <a:gd name="connsiteY151" fmla="*/ 509290 h 804564"/>
              <a:gd name="connsiteX152" fmla="*/ 70485 w 812244"/>
              <a:gd name="connsiteY152" fmla="*/ 465475 h 804564"/>
              <a:gd name="connsiteX153" fmla="*/ 60008 w 812244"/>
              <a:gd name="connsiteY153" fmla="*/ 454997 h 804564"/>
              <a:gd name="connsiteX154" fmla="*/ 60008 w 812244"/>
              <a:gd name="connsiteY154" fmla="*/ 402610 h 804564"/>
              <a:gd name="connsiteX155" fmla="*/ 82867 w 812244"/>
              <a:gd name="connsiteY155" fmla="*/ 379750 h 804564"/>
              <a:gd name="connsiteX156" fmla="*/ 108585 w 812244"/>
              <a:gd name="connsiteY156" fmla="*/ 369272 h 804564"/>
              <a:gd name="connsiteX157" fmla="*/ 134302 w 812244"/>
              <a:gd name="connsiteY157" fmla="*/ 379750 h 804564"/>
              <a:gd name="connsiteX158" fmla="*/ 144780 w 812244"/>
              <a:gd name="connsiteY158" fmla="*/ 390227 h 804564"/>
              <a:gd name="connsiteX159" fmla="*/ 188595 w 812244"/>
              <a:gd name="connsiteY159" fmla="*/ 372130 h 804564"/>
              <a:gd name="connsiteX160" fmla="*/ 188595 w 812244"/>
              <a:gd name="connsiteY160" fmla="*/ 356890 h 804564"/>
              <a:gd name="connsiteX161" fmla="*/ 225742 w 812244"/>
              <a:gd name="connsiteY161" fmla="*/ 319742 h 804564"/>
              <a:gd name="connsiteX162" fmla="*/ 257175 w 812244"/>
              <a:gd name="connsiteY162" fmla="*/ 319742 h 804564"/>
              <a:gd name="connsiteX163" fmla="*/ 294322 w 812244"/>
              <a:gd name="connsiteY163" fmla="*/ 356890 h 804564"/>
              <a:gd name="connsiteX164" fmla="*/ 294322 w 812244"/>
              <a:gd name="connsiteY164" fmla="*/ 372130 h 804564"/>
              <a:gd name="connsiteX165" fmla="*/ 338138 w 812244"/>
              <a:gd name="connsiteY165" fmla="*/ 390227 h 804564"/>
              <a:gd name="connsiteX166" fmla="*/ 348615 w 812244"/>
              <a:gd name="connsiteY166" fmla="*/ 379750 h 804564"/>
              <a:gd name="connsiteX167" fmla="*/ 374333 w 812244"/>
              <a:gd name="connsiteY167" fmla="*/ 369272 h 804564"/>
              <a:gd name="connsiteX168" fmla="*/ 400050 w 812244"/>
              <a:gd name="connsiteY168" fmla="*/ 379750 h 804564"/>
              <a:gd name="connsiteX169" fmla="*/ 422910 w 812244"/>
              <a:gd name="connsiteY169" fmla="*/ 402610 h 804564"/>
              <a:gd name="connsiteX170" fmla="*/ 433388 w 812244"/>
              <a:gd name="connsiteY170" fmla="*/ 428327 h 804564"/>
              <a:gd name="connsiteX171" fmla="*/ 422910 w 812244"/>
              <a:gd name="connsiteY171" fmla="*/ 454045 h 804564"/>
              <a:gd name="connsiteX172" fmla="*/ 412433 w 812244"/>
              <a:gd name="connsiteY172" fmla="*/ 464522 h 804564"/>
              <a:gd name="connsiteX173" fmla="*/ 430530 w 812244"/>
              <a:gd name="connsiteY173" fmla="*/ 508337 h 804564"/>
              <a:gd name="connsiteX174" fmla="*/ 445770 w 812244"/>
              <a:gd name="connsiteY174" fmla="*/ 508337 h 804564"/>
              <a:gd name="connsiteX175" fmla="*/ 482917 w 812244"/>
              <a:gd name="connsiteY175" fmla="*/ 545485 h 804564"/>
              <a:gd name="connsiteX176" fmla="*/ 482917 w 812244"/>
              <a:gd name="connsiteY176" fmla="*/ 576917 h 804564"/>
              <a:gd name="connsiteX177" fmla="*/ 445770 w 812244"/>
              <a:gd name="connsiteY177" fmla="*/ 614065 h 804564"/>
              <a:gd name="connsiteX178" fmla="*/ 430530 w 812244"/>
              <a:gd name="connsiteY178" fmla="*/ 614065 h 804564"/>
              <a:gd name="connsiteX179" fmla="*/ 416242 w 812244"/>
              <a:gd name="connsiteY179" fmla="*/ 579775 h 804564"/>
              <a:gd name="connsiteX180" fmla="*/ 445770 w 812244"/>
              <a:gd name="connsiteY180" fmla="*/ 579775 h 804564"/>
              <a:gd name="connsiteX181" fmla="*/ 446722 w 812244"/>
              <a:gd name="connsiteY181" fmla="*/ 578822 h 804564"/>
              <a:gd name="connsiteX182" fmla="*/ 446722 w 812244"/>
              <a:gd name="connsiteY182" fmla="*/ 547390 h 804564"/>
              <a:gd name="connsiteX183" fmla="*/ 445770 w 812244"/>
              <a:gd name="connsiteY183" fmla="*/ 546437 h 804564"/>
              <a:gd name="connsiteX184" fmla="*/ 416242 w 812244"/>
              <a:gd name="connsiteY184" fmla="*/ 546437 h 804564"/>
              <a:gd name="connsiteX185" fmla="*/ 399097 w 812244"/>
              <a:gd name="connsiteY185" fmla="*/ 532150 h 804564"/>
              <a:gd name="connsiteX186" fmla="*/ 375285 w 812244"/>
              <a:gd name="connsiteY186" fmla="*/ 475000 h 804564"/>
              <a:gd name="connsiteX187" fmla="*/ 377190 w 812244"/>
              <a:gd name="connsiteY187" fmla="*/ 452140 h 804564"/>
              <a:gd name="connsiteX188" fmla="*/ 398145 w 812244"/>
              <a:gd name="connsiteY188" fmla="*/ 431185 h 804564"/>
              <a:gd name="connsiteX189" fmla="*/ 398145 w 812244"/>
              <a:gd name="connsiteY189" fmla="*/ 430232 h 804564"/>
              <a:gd name="connsiteX190" fmla="*/ 398145 w 812244"/>
              <a:gd name="connsiteY190" fmla="*/ 429280 h 804564"/>
              <a:gd name="connsiteX191" fmla="*/ 375285 w 812244"/>
              <a:gd name="connsiteY191" fmla="*/ 406420 h 804564"/>
              <a:gd name="connsiteX192" fmla="*/ 373380 w 812244"/>
              <a:gd name="connsiteY192" fmla="*/ 406420 h 804564"/>
              <a:gd name="connsiteX193" fmla="*/ 352425 w 812244"/>
              <a:gd name="connsiteY193" fmla="*/ 427375 h 804564"/>
              <a:gd name="connsiteX194" fmla="*/ 329565 w 812244"/>
              <a:gd name="connsiteY194" fmla="*/ 429280 h 804564"/>
              <a:gd name="connsiteX195" fmla="*/ 272415 w 812244"/>
              <a:gd name="connsiteY195" fmla="*/ 405467 h 804564"/>
              <a:gd name="connsiteX196" fmla="*/ 258127 w 812244"/>
              <a:gd name="connsiteY196" fmla="*/ 388322 h 804564"/>
              <a:gd name="connsiteX197" fmla="*/ 258127 w 812244"/>
              <a:gd name="connsiteY197" fmla="*/ 358795 h 804564"/>
              <a:gd name="connsiteX198" fmla="*/ 257175 w 812244"/>
              <a:gd name="connsiteY198" fmla="*/ 357842 h 804564"/>
              <a:gd name="connsiteX199" fmla="*/ 225742 w 812244"/>
              <a:gd name="connsiteY199" fmla="*/ 357842 h 804564"/>
              <a:gd name="connsiteX200" fmla="*/ 224790 w 812244"/>
              <a:gd name="connsiteY200" fmla="*/ 358795 h 804564"/>
              <a:gd name="connsiteX201" fmla="*/ 224790 w 812244"/>
              <a:gd name="connsiteY201" fmla="*/ 388322 h 804564"/>
              <a:gd name="connsiteX202" fmla="*/ 210502 w 812244"/>
              <a:gd name="connsiteY202" fmla="*/ 405467 h 804564"/>
              <a:gd name="connsiteX203" fmla="*/ 153352 w 812244"/>
              <a:gd name="connsiteY203" fmla="*/ 429280 h 804564"/>
              <a:gd name="connsiteX204" fmla="*/ 130492 w 812244"/>
              <a:gd name="connsiteY204" fmla="*/ 427375 h 804564"/>
              <a:gd name="connsiteX205" fmla="*/ 109538 w 812244"/>
              <a:gd name="connsiteY205" fmla="*/ 406420 h 804564"/>
              <a:gd name="connsiteX206" fmla="*/ 107633 w 812244"/>
              <a:gd name="connsiteY206" fmla="*/ 406420 h 804564"/>
              <a:gd name="connsiteX207" fmla="*/ 84772 w 812244"/>
              <a:gd name="connsiteY207" fmla="*/ 429280 h 804564"/>
              <a:gd name="connsiteX208" fmla="*/ 84772 w 812244"/>
              <a:gd name="connsiteY208" fmla="*/ 431185 h 804564"/>
              <a:gd name="connsiteX209" fmla="*/ 105727 w 812244"/>
              <a:gd name="connsiteY209" fmla="*/ 452140 h 804564"/>
              <a:gd name="connsiteX210" fmla="*/ 107633 w 812244"/>
              <a:gd name="connsiteY210" fmla="*/ 475000 h 804564"/>
              <a:gd name="connsiteX211" fmla="*/ 83820 w 812244"/>
              <a:gd name="connsiteY211" fmla="*/ 532150 h 804564"/>
              <a:gd name="connsiteX212" fmla="*/ 66675 w 812244"/>
              <a:gd name="connsiteY212" fmla="*/ 546437 h 804564"/>
              <a:gd name="connsiteX213" fmla="*/ 37147 w 812244"/>
              <a:gd name="connsiteY213" fmla="*/ 546437 h 804564"/>
              <a:gd name="connsiteX214" fmla="*/ 36195 w 812244"/>
              <a:gd name="connsiteY214" fmla="*/ 547390 h 804564"/>
              <a:gd name="connsiteX215" fmla="*/ 36195 w 812244"/>
              <a:gd name="connsiteY215" fmla="*/ 578822 h 804564"/>
              <a:gd name="connsiteX216" fmla="*/ 37147 w 812244"/>
              <a:gd name="connsiteY216" fmla="*/ 579775 h 804564"/>
              <a:gd name="connsiteX217" fmla="*/ 66675 w 812244"/>
              <a:gd name="connsiteY217" fmla="*/ 579775 h 804564"/>
              <a:gd name="connsiteX218" fmla="*/ 83820 w 812244"/>
              <a:gd name="connsiteY218" fmla="*/ 594062 h 804564"/>
              <a:gd name="connsiteX219" fmla="*/ 107633 w 812244"/>
              <a:gd name="connsiteY219" fmla="*/ 651212 h 804564"/>
              <a:gd name="connsiteX220" fmla="*/ 105727 w 812244"/>
              <a:gd name="connsiteY220" fmla="*/ 674072 h 804564"/>
              <a:gd name="connsiteX221" fmla="*/ 84772 w 812244"/>
              <a:gd name="connsiteY221" fmla="*/ 695027 h 804564"/>
              <a:gd name="connsiteX222" fmla="*/ 84772 w 812244"/>
              <a:gd name="connsiteY222" fmla="*/ 696932 h 804564"/>
              <a:gd name="connsiteX223" fmla="*/ 107633 w 812244"/>
              <a:gd name="connsiteY223" fmla="*/ 719792 h 804564"/>
              <a:gd name="connsiteX224" fmla="*/ 109538 w 812244"/>
              <a:gd name="connsiteY224" fmla="*/ 719792 h 804564"/>
              <a:gd name="connsiteX225" fmla="*/ 130492 w 812244"/>
              <a:gd name="connsiteY225" fmla="*/ 698837 h 804564"/>
              <a:gd name="connsiteX226" fmla="*/ 142875 w 812244"/>
              <a:gd name="connsiteY226" fmla="*/ 694075 h 804564"/>
              <a:gd name="connsiteX227" fmla="*/ 152400 w 812244"/>
              <a:gd name="connsiteY227" fmla="*/ 696932 h 804564"/>
              <a:gd name="connsiteX228" fmla="*/ 209550 w 812244"/>
              <a:gd name="connsiteY228" fmla="*/ 720745 h 804564"/>
              <a:gd name="connsiteX229" fmla="*/ 223838 w 812244"/>
              <a:gd name="connsiteY229" fmla="*/ 737890 h 804564"/>
              <a:gd name="connsiteX230" fmla="*/ 223838 w 812244"/>
              <a:gd name="connsiteY230" fmla="*/ 767417 h 804564"/>
              <a:gd name="connsiteX231" fmla="*/ 224790 w 812244"/>
              <a:gd name="connsiteY231" fmla="*/ 768370 h 804564"/>
              <a:gd name="connsiteX232" fmla="*/ 256222 w 812244"/>
              <a:gd name="connsiteY232" fmla="*/ 768370 h 804564"/>
              <a:gd name="connsiteX233" fmla="*/ 257175 w 812244"/>
              <a:gd name="connsiteY233" fmla="*/ 767417 h 804564"/>
              <a:gd name="connsiteX234" fmla="*/ 257175 w 812244"/>
              <a:gd name="connsiteY234" fmla="*/ 737890 h 804564"/>
              <a:gd name="connsiteX235" fmla="*/ 271463 w 812244"/>
              <a:gd name="connsiteY235" fmla="*/ 720745 h 804564"/>
              <a:gd name="connsiteX236" fmla="*/ 328613 w 812244"/>
              <a:gd name="connsiteY236" fmla="*/ 696932 h 804564"/>
              <a:gd name="connsiteX237" fmla="*/ 351472 w 812244"/>
              <a:gd name="connsiteY237" fmla="*/ 698837 h 804564"/>
              <a:gd name="connsiteX238" fmla="*/ 372427 w 812244"/>
              <a:gd name="connsiteY238" fmla="*/ 719792 h 804564"/>
              <a:gd name="connsiteX239" fmla="*/ 374333 w 812244"/>
              <a:gd name="connsiteY239" fmla="*/ 719792 h 804564"/>
              <a:gd name="connsiteX240" fmla="*/ 397192 w 812244"/>
              <a:gd name="connsiteY240" fmla="*/ 696932 h 804564"/>
              <a:gd name="connsiteX241" fmla="*/ 397192 w 812244"/>
              <a:gd name="connsiteY241" fmla="*/ 695980 h 804564"/>
              <a:gd name="connsiteX242" fmla="*/ 397192 w 812244"/>
              <a:gd name="connsiteY242" fmla="*/ 695027 h 804564"/>
              <a:gd name="connsiteX243" fmla="*/ 376238 w 812244"/>
              <a:gd name="connsiteY243" fmla="*/ 674072 h 804564"/>
              <a:gd name="connsiteX244" fmla="*/ 374333 w 812244"/>
              <a:gd name="connsiteY244" fmla="*/ 651212 h 804564"/>
              <a:gd name="connsiteX245" fmla="*/ 398145 w 812244"/>
              <a:gd name="connsiteY245" fmla="*/ 594062 h 804564"/>
              <a:gd name="connsiteX246" fmla="*/ 416242 w 812244"/>
              <a:gd name="connsiteY246" fmla="*/ 579775 h 80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812244" h="804564">
                <a:moveTo>
                  <a:pt x="599122" y="310217"/>
                </a:moveTo>
                <a:cubicBezTo>
                  <a:pt x="599122" y="283547"/>
                  <a:pt x="588645" y="258782"/>
                  <a:pt x="569595" y="240685"/>
                </a:cubicBezTo>
                <a:cubicBezTo>
                  <a:pt x="551497" y="222587"/>
                  <a:pt x="526733" y="212110"/>
                  <a:pt x="500063" y="212110"/>
                </a:cubicBezTo>
                <a:cubicBezTo>
                  <a:pt x="500063" y="212110"/>
                  <a:pt x="499110" y="212110"/>
                  <a:pt x="499110" y="212110"/>
                </a:cubicBezTo>
                <a:cubicBezTo>
                  <a:pt x="472440" y="212110"/>
                  <a:pt x="447675" y="222587"/>
                  <a:pt x="429577" y="241637"/>
                </a:cubicBezTo>
                <a:cubicBezTo>
                  <a:pt x="411480" y="260687"/>
                  <a:pt x="401002" y="285452"/>
                  <a:pt x="401002" y="311170"/>
                </a:cubicBezTo>
                <a:cubicBezTo>
                  <a:pt x="401002" y="320695"/>
                  <a:pt x="393383" y="329267"/>
                  <a:pt x="382905" y="329267"/>
                </a:cubicBezTo>
                <a:cubicBezTo>
                  <a:pt x="382905" y="329267"/>
                  <a:pt x="382905" y="329267"/>
                  <a:pt x="382905" y="329267"/>
                </a:cubicBezTo>
                <a:cubicBezTo>
                  <a:pt x="373380" y="329267"/>
                  <a:pt x="364808" y="321647"/>
                  <a:pt x="364808" y="311170"/>
                </a:cubicBezTo>
                <a:cubicBezTo>
                  <a:pt x="364808" y="274975"/>
                  <a:pt x="378142" y="241637"/>
                  <a:pt x="403860" y="215920"/>
                </a:cubicBezTo>
                <a:cubicBezTo>
                  <a:pt x="428625" y="190202"/>
                  <a:pt x="462915" y="175915"/>
                  <a:pt x="498158" y="175915"/>
                </a:cubicBezTo>
                <a:cubicBezTo>
                  <a:pt x="533400" y="175915"/>
                  <a:pt x="567690" y="189250"/>
                  <a:pt x="593408" y="214967"/>
                </a:cubicBezTo>
                <a:cubicBezTo>
                  <a:pt x="619125" y="239732"/>
                  <a:pt x="633413" y="274022"/>
                  <a:pt x="633413" y="309265"/>
                </a:cubicBezTo>
                <a:cubicBezTo>
                  <a:pt x="634365" y="383560"/>
                  <a:pt x="574358" y="443567"/>
                  <a:pt x="500063" y="444520"/>
                </a:cubicBezTo>
                <a:cubicBezTo>
                  <a:pt x="500063" y="444520"/>
                  <a:pt x="500063" y="444520"/>
                  <a:pt x="500063" y="444520"/>
                </a:cubicBezTo>
                <a:cubicBezTo>
                  <a:pt x="490538" y="444520"/>
                  <a:pt x="481965" y="436900"/>
                  <a:pt x="481965" y="426422"/>
                </a:cubicBezTo>
                <a:cubicBezTo>
                  <a:pt x="481965" y="416897"/>
                  <a:pt x="489585" y="408325"/>
                  <a:pt x="500063" y="408325"/>
                </a:cubicBezTo>
                <a:cubicBezTo>
                  <a:pt x="556260" y="409277"/>
                  <a:pt x="600075" y="364510"/>
                  <a:pt x="599122" y="310217"/>
                </a:cubicBezTo>
                <a:close/>
                <a:moveTo>
                  <a:pt x="808672" y="207347"/>
                </a:moveTo>
                <a:lnTo>
                  <a:pt x="791527" y="167342"/>
                </a:lnTo>
                <a:cubicBezTo>
                  <a:pt x="782002" y="145435"/>
                  <a:pt x="756285" y="134005"/>
                  <a:pt x="734377" y="143530"/>
                </a:cubicBezTo>
                <a:lnTo>
                  <a:pt x="710565" y="153055"/>
                </a:lnTo>
                <a:cubicBezTo>
                  <a:pt x="696277" y="133052"/>
                  <a:pt x="678180" y="115907"/>
                  <a:pt x="659130" y="101620"/>
                </a:cubicBezTo>
                <a:lnTo>
                  <a:pt x="668655" y="77807"/>
                </a:lnTo>
                <a:cubicBezTo>
                  <a:pt x="678180" y="55900"/>
                  <a:pt x="667702" y="30182"/>
                  <a:pt x="644843" y="20657"/>
                </a:cubicBezTo>
                <a:lnTo>
                  <a:pt x="604838" y="3512"/>
                </a:lnTo>
                <a:cubicBezTo>
                  <a:pt x="582930" y="-6013"/>
                  <a:pt x="557213" y="4465"/>
                  <a:pt x="547688" y="27325"/>
                </a:cubicBezTo>
                <a:lnTo>
                  <a:pt x="538163" y="51137"/>
                </a:lnTo>
                <a:cubicBezTo>
                  <a:pt x="514350" y="47327"/>
                  <a:pt x="489585" y="47327"/>
                  <a:pt x="464820" y="51137"/>
                </a:cubicBezTo>
                <a:lnTo>
                  <a:pt x="455295" y="27325"/>
                </a:lnTo>
                <a:cubicBezTo>
                  <a:pt x="445770" y="5417"/>
                  <a:pt x="420052" y="-6013"/>
                  <a:pt x="398145" y="3512"/>
                </a:cubicBezTo>
                <a:lnTo>
                  <a:pt x="358140" y="20657"/>
                </a:lnTo>
                <a:cubicBezTo>
                  <a:pt x="347663" y="25420"/>
                  <a:pt x="339090" y="33992"/>
                  <a:pt x="334327" y="44470"/>
                </a:cubicBezTo>
                <a:cubicBezTo>
                  <a:pt x="329565" y="54947"/>
                  <a:pt x="329565" y="67330"/>
                  <a:pt x="334327" y="77807"/>
                </a:cubicBezTo>
                <a:lnTo>
                  <a:pt x="343852" y="101620"/>
                </a:lnTo>
                <a:cubicBezTo>
                  <a:pt x="323850" y="115907"/>
                  <a:pt x="306705" y="134005"/>
                  <a:pt x="292417" y="153055"/>
                </a:cubicBezTo>
                <a:lnTo>
                  <a:pt x="268605" y="143530"/>
                </a:lnTo>
                <a:cubicBezTo>
                  <a:pt x="258127" y="138767"/>
                  <a:pt x="245745" y="138767"/>
                  <a:pt x="235267" y="143530"/>
                </a:cubicBezTo>
                <a:cubicBezTo>
                  <a:pt x="224790" y="148292"/>
                  <a:pt x="216217" y="156865"/>
                  <a:pt x="211455" y="167342"/>
                </a:cubicBezTo>
                <a:lnTo>
                  <a:pt x="194310" y="207347"/>
                </a:lnTo>
                <a:cubicBezTo>
                  <a:pt x="184785" y="229255"/>
                  <a:pt x="195263" y="254972"/>
                  <a:pt x="218122" y="264497"/>
                </a:cubicBezTo>
                <a:lnTo>
                  <a:pt x="255270" y="279737"/>
                </a:lnTo>
                <a:cubicBezTo>
                  <a:pt x="264795" y="283547"/>
                  <a:pt x="275272" y="278785"/>
                  <a:pt x="278130" y="270212"/>
                </a:cubicBezTo>
                <a:cubicBezTo>
                  <a:pt x="281940" y="260687"/>
                  <a:pt x="277177" y="250210"/>
                  <a:pt x="268605" y="247352"/>
                </a:cubicBezTo>
                <a:lnTo>
                  <a:pt x="231458" y="232112"/>
                </a:lnTo>
                <a:cubicBezTo>
                  <a:pt x="228600" y="231160"/>
                  <a:pt x="227647" y="229255"/>
                  <a:pt x="226695" y="227350"/>
                </a:cubicBezTo>
                <a:cubicBezTo>
                  <a:pt x="225742" y="226397"/>
                  <a:pt x="225742" y="223540"/>
                  <a:pt x="226695" y="220682"/>
                </a:cubicBezTo>
                <a:lnTo>
                  <a:pt x="243840" y="180677"/>
                </a:lnTo>
                <a:cubicBezTo>
                  <a:pt x="244792" y="177820"/>
                  <a:pt x="246697" y="176867"/>
                  <a:pt x="248602" y="175915"/>
                </a:cubicBezTo>
                <a:cubicBezTo>
                  <a:pt x="249555" y="174962"/>
                  <a:pt x="252413" y="174962"/>
                  <a:pt x="255270" y="175915"/>
                </a:cubicBezTo>
                <a:lnTo>
                  <a:pt x="292417" y="191155"/>
                </a:lnTo>
                <a:cubicBezTo>
                  <a:pt x="300038" y="194012"/>
                  <a:pt x="309563" y="192107"/>
                  <a:pt x="314325" y="184487"/>
                </a:cubicBezTo>
                <a:cubicBezTo>
                  <a:pt x="330517" y="159722"/>
                  <a:pt x="351472" y="138767"/>
                  <a:pt x="376238" y="122575"/>
                </a:cubicBezTo>
                <a:cubicBezTo>
                  <a:pt x="382905" y="117812"/>
                  <a:pt x="385763" y="109240"/>
                  <a:pt x="382905" y="100667"/>
                </a:cubicBezTo>
                <a:lnTo>
                  <a:pt x="367665" y="63520"/>
                </a:lnTo>
                <a:cubicBezTo>
                  <a:pt x="366713" y="60662"/>
                  <a:pt x="366713" y="58757"/>
                  <a:pt x="367665" y="56852"/>
                </a:cubicBezTo>
                <a:cubicBezTo>
                  <a:pt x="368617" y="55900"/>
                  <a:pt x="369570" y="53995"/>
                  <a:pt x="372427" y="52090"/>
                </a:cubicBezTo>
                <a:lnTo>
                  <a:pt x="412433" y="34945"/>
                </a:lnTo>
                <a:cubicBezTo>
                  <a:pt x="416242" y="33040"/>
                  <a:pt x="421005" y="34945"/>
                  <a:pt x="422910" y="39707"/>
                </a:cubicBezTo>
                <a:lnTo>
                  <a:pt x="438150" y="76855"/>
                </a:lnTo>
                <a:cubicBezTo>
                  <a:pt x="441008" y="84475"/>
                  <a:pt x="449580" y="89237"/>
                  <a:pt x="458152" y="87332"/>
                </a:cubicBezTo>
                <a:cubicBezTo>
                  <a:pt x="487680" y="81617"/>
                  <a:pt x="517208" y="81617"/>
                  <a:pt x="545783" y="87332"/>
                </a:cubicBezTo>
                <a:cubicBezTo>
                  <a:pt x="554355" y="89237"/>
                  <a:pt x="562927" y="84475"/>
                  <a:pt x="565785" y="76855"/>
                </a:cubicBezTo>
                <a:lnTo>
                  <a:pt x="581025" y="39707"/>
                </a:lnTo>
                <a:cubicBezTo>
                  <a:pt x="582930" y="35897"/>
                  <a:pt x="587693" y="33992"/>
                  <a:pt x="591502" y="34945"/>
                </a:cubicBezTo>
                <a:lnTo>
                  <a:pt x="631508" y="52090"/>
                </a:lnTo>
                <a:cubicBezTo>
                  <a:pt x="635318" y="53995"/>
                  <a:pt x="637222" y="58757"/>
                  <a:pt x="636270" y="62567"/>
                </a:cubicBezTo>
                <a:lnTo>
                  <a:pt x="621030" y="99715"/>
                </a:lnTo>
                <a:cubicBezTo>
                  <a:pt x="618172" y="107335"/>
                  <a:pt x="620077" y="116860"/>
                  <a:pt x="627697" y="121622"/>
                </a:cubicBezTo>
                <a:cubicBezTo>
                  <a:pt x="652463" y="137815"/>
                  <a:pt x="673418" y="158770"/>
                  <a:pt x="689610" y="183535"/>
                </a:cubicBezTo>
                <a:cubicBezTo>
                  <a:pt x="694372" y="190202"/>
                  <a:pt x="702945" y="193060"/>
                  <a:pt x="711518" y="190202"/>
                </a:cubicBezTo>
                <a:lnTo>
                  <a:pt x="748665" y="174962"/>
                </a:lnTo>
                <a:cubicBezTo>
                  <a:pt x="752475" y="173057"/>
                  <a:pt x="757238" y="174962"/>
                  <a:pt x="759143" y="179725"/>
                </a:cubicBezTo>
                <a:lnTo>
                  <a:pt x="776288" y="219730"/>
                </a:lnTo>
                <a:cubicBezTo>
                  <a:pt x="778193" y="223540"/>
                  <a:pt x="776288" y="228302"/>
                  <a:pt x="771525" y="230207"/>
                </a:cubicBezTo>
                <a:lnTo>
                  <a:pt x="734377" y="245447"/>
                </a:lnTo>
                <a:cubicBezTo>
                  <a:pt x="726758" y="248305"/>
                  <a:pt x="721995" y="256877"/>
                  <a:pt x="723900" y="265450"/>
                </a:cubicBezTo>
                <a:cubicBezTo>
                  <a:pt x="729615" y="294977"/>
                  <a:pt x="729615" y="324505"/>
                  <a:pt x="723900" y="353080"/>
                </a:cubicBezTo>
                <a:cubicBezTo>
                  <a:pt x="721995" y="361652"/>
                  <a:pt x="726758" y="370225"/>
                  <a:pt x="734377" y="373082"/>
                </a:cubicBezTo>
                <a:lnTo>
                  <a:pt x="771525" y="388322"/>
                </a:lnTo>
                <a:cubicBezTo>
                  <a:pt x="775335" y="390227"/>
                  <a:pt x="777240" y="394990"/>
                  <a:pt x="776288" y="398800"/>
                </a:cubicBezTo>
                <a:lnTo>
                  <a:pt x="759143" y="438805"/>
                </a:lnTo>
                <a:cubicBezTo>
                  <a:pt x="758190" y="441662"/>
                  <a:pt x="756285" y="442615"/>
                  <a:pt x="754380" y="443567"/>
                </a:cubicBezTo>
                <a:cubicBezTo>
                  <a:pt x="753427" y="444520"/>
                  <a:pt x="750570" y="444520"/>
                  <a:pt x="747713" y="443567"/>
                </a:cubicBezTo>
                <a:lnTo>
                  <a:pt x="710565" y="428327"/>
                </a:lnTo>
                <a:cubicBezTo>
                  <a:pt x="702945" y="425470"/>
                  <a:pt x="693420" y="427375"/>
                  <a:pt x="688658" y="434995"/>
                </a:cubicBezTo>
                <a:cubicBezTo>
                  <a:pt x="672465" y="459760"/>
                  <a:pt x="651510" y="480715"/>
                  <a:pt x="626745" y="496907"/>
                </a:cubicBezTo>
                <a:cubicBezTo>
                  <a:pt x="620077" y="501670"/>
                  <a:pt x="617220" y="510242"/>
                  <a:pt x="620077" y="518815"/>
                </a:cubicBezTo>
                <a:lnTo>
                  <a:pt x="635318" y="555962"/>
                </a:lnTo>
                <a:cubicBezTo>
                  <a:pt x="637222" y="559772"/>
                  <a:pt x="635318" y="564535"/>
                  <a:pt x="630555" y="566440"/>
                </a:cubicBezTo>
                <a:lnTo>
                  <a:pt x="590550" y="583585"/>
                </a:lnTo>
                <a:cubicBezTo>
                  <a:pt x="587693" y="584537"/>
                  <a:pt x="585788" y="584537"/>
                  <a:pt x="583883" y="583585"/>
                </a:cubicBezTo>
                <a:cubicBezTo>
                  <a:pt x="582930" y="582632"/>
                  <a:pt x="581025" y="581680"/>
                  <a:pt x="579120" y="578822"/>
                </a:cubicBezTo>
                <a:lnTo>
                  <a:pt x="563880" y="541675"/>
                </a:lnTo>
                <a:cubicBezTo>
                  <a:pt x="560070" y="532150"/>
                  <a:pt x="549593" y="528340"/>
                  <a:pt x="541020" y="532150"/>
                </a:cubicBezTo>
                <a:cubicBezTo>
                  <a:pt x="531495" y="535960"/>
                  <a:pt x="527685" y="546437"/>
                  <a:pt x="531495" y="555010"/>
                </a:cubicBezTo>
                <a:lnTo>
                  <a:pt x="546735" y="592157"/>
                </a:lnTo>
                <a:cubicBezTo>
                  <a:pt x="551497" y="602635"/>
                  <a:pt x="560070" y="611207"/>
                  <a:pt x="570547" y="615970"/>
                </a:cubicBezTo>
                <a:cubicBezTo>
                  <a:pt x="576263" y="617875"/>
                  <a:pt x="581977" y="619780"/>
                  <a:pt x="587693" y="619780"/>
                </a:cubicBezTo>
                <a:cubicBezTo>
                  <a:pt x="593408" y="619780"/>
                  <a:pt x="599122" y="618827"/>
                  <a:pt x="604838" y="615970"/>
                </a:cubicBezTo>
                <a:lnTo>
                  <a:pt x="644843" y="598825"/>
                </a:lnTo>
                <a:cubicBezTo>
                  <a:pt x="666750" y="589300"/>
                  <a:pt x="678180" y="563582"/>
                  <a:pt x="668655" y="541675"/>
                </a:cubicBezTo>
                <a:lnTo>
                  <a:pt x="659130" y="517862"/>
                </a:lnTo>
                <a:cubicBezTo>
                  <a:pt x="679133" y="503575"/>
                  <a:pt x="696277" y="485477"/>
                  <a:pt x="710565" y="466427"/>
                </a:cubicBezTo>
                <a:lnTo>
                  <a:pt x="734377" y="475952"/>
                </a:lnTo>
                <a:cubicBezTo>
                  <a:pt x="744855" y="480715"/>
                  <a:pt x="757238" y="480715"/>
                  <a:pt x="767715" y="475952"/>
                </a:cubicBezTo>
                <a:cubicBezTo>
                  <a:pt x="778193" y="471190"/>
                  <a:pt x="786765" y="462617"/>
                  <a:pt x="791527" y="452140"/>
                </a:cubicBezTo>
                <a:lnTo>
                  <a:pt x="808672" y="412135"/>
                </a:lnTo>
                <a:cubicBezTo>
                  <a:pt x="813435" y="401657"/>
                  <a:pt x="813435" y="389275"/>
                  <a:pt x="808672" y="378797"/>
                </a:cubicBezTo>
                <a:cubicBezTo>
                  <a:pt x="803910" y="368320"/>
                  <a:pt x="795338" y="359747"/>
                  <a:pt x="784860" y="354985"/>
                </a:cubicBezTo>
                <a:lnTo>
                  <a:pt x="761047" y="345460"/>
                </a:lnTo>
                <a:cubicBezTo>
                  <a:pt x="764858" y="320695"/>
                  <a:pt x="764858" y="296882"/>
                  <a:pt x="761047" y="272117"/>
                </a:cubicBezTo>
                <a:lnTo>
                  <a:pt x="784860" y="262592"/>
                </a:lnTo>
                <a:cubicBezTo>
                  <a:pt x="806768" y="254972"/>
                  <a:pt x="817245" y="229255"/>
                  <a:pt x="808672" y="207347"/>
                </a:cubicBezTo>
                <a:close/>
                <a:moveTo>
                  <a:pt x="340042" y="562630"/>
                </a:moveTo>
                <a:cubicBezTo>
                  <a:pt x="340042" y="616922"/>
                  <a:pt x="296227" y="660737"/>
                  <a:pt x="241935" y="660737"/>
                </a:cubicBezTo>
                <a:cubicBezTo>
                  <a:pt x="187642" y="660737"/>
                  <a:pt x="143827" y="616922"/>
                  <a:pt x="143827" y="562630"/>
                </a:cubicBezTo>
                <a:cubicBezTo>
                  <a:pt x="143827" y="508337"/>
                  <a:pt x="187642" y="464522"/>
                  <a:pt x="241935" y="464522"/>
                </a:cubicBezTo>
                <a:cubicBezTo>
                  <a:pt x="296227" y="464522"/>
                  <a:pt x="340042" y="508337"/>
                  <a:pt x="340042" y="562630"/>
                </a:cubicBezTo>
                <a:close/>
                <a:moveTo>
                  <a:pt x="304800" y="562630"/>
                </a:moveTo>
                <a:cubicBezTo>
                  <a:pt x="304800" y="528340"/>
                  <a:pt x="276225" y="499765"/>
                  <a:pt x="241935" y="499765"/>
                </a:cubicBezTo>
                <a:cubicBezTo>
                  <a:pt x="207645" y="499765"/>
                  <a:pt x="179070" y="528340"/>
                  <a:pt x="179070" y="562630"/>
                </a:cubicBezTo>
                <a:cubicBezTo>
                  <a:pt x="179070" y="596920"/>
                  <a:pt x="207645" y="625495"/>
                  <a:pt x="241935" y="625495"/>
                </a:cubicBezTo>
                <a:cubicBezTo>
                  <a:pt x="276225" y="625495"/>
                  <a:pt x="304800" y="597872"/>
                  <a:pt x="304800" y="562630"/>
                </a:cubicBezTo>
                <a:close/>
                <a:moveTo>
                  <a:pt x="430530" y="615970"/>
                </a:moveTo>
                <a:cubicBezTo>
                  <a:pt x="426720" y="631210"/>
                  <a:pt x="420052" y="645497"/>
                  <a:pt x="412433" y="659785"/>
                </a:cubicBezTo>
                <a:lnTo>
                  <a:pt x="422910" y="670262"/>
                </a:lnTo>
                <a:cubicBezTo>
                  <a:pt x="429577" y="676930"/>
                  <a:pt x="433388" y="686455"/>
                  <a:pt x="433388" y="695980"/>
                </a:cubicBezTo>
                <a:cubicBezTo>
                  <a:pt x="433388" y="705505"/>
                  <a:pt x="429577" y="715030"/>
                  <a:pt x="422910" y="721697"/>
                </a:cubicBezTo>
                <a:lnTo>
                  <a:pt x="400050" y="744557"/>
                </a:lnTo>
                <a:cubicBezTo>
                  <a:pt x="393383" y="751225"/>
                  <a:pt x="383858" y="755035"/>
                  <a:pt x="374333" y="755035"/>
                </a:cubicBezTo>
                <a:cubicBezTo>
                  <a:pt x="364808" y="755035"/>
                  <a:pt x="355283" y="751225"/>
                  <a:pt x="348615" y="744557"/>
                </a:cubicBezTo>
                <a:lnTo>
                  <a:pt x="338138" y="734080"/>
                </a:lnTo>
                <a:cubicBezTo>
                  <a:pt x="324802" y="741700"/>
                  <a:pt x="309563" y="747415"/>
                  <a:pt x="294322" y="752177"/>
                </a:cubicBezTo>
                <a:lnTo>
                  <a:pt x="294322" y="767417"/>
                </a:lnTo>
                <a:cubicBezTo>
                  <a:pt x="294322" y="787420"/>
                  <a:pt x="278130" y="804565"/>
                  <a:pt x="257175" y="804565"/>
                </a:cubicBezTo>
                <a:lnTo>
                  <a:pt x="225742" y="804565"/>
                </a:lnTo>
                <a:cubicBezTo>
                  <a:pt x="205740" y="804565"/>
                  <a:pt x="188595" y="788372"/>
                  <a:pt x="188595" y="767417"/>
                </a:cubicBezTo>
                <a:lnTo>
                  <a:pt x="188595" y="752177"/>
                </a:lnTo>
                <a:cubicBezTo>
                  <a:pt x="173355" y="748367"/>
                  <a:pt x="159067" y="741700"/>
                  <a:pt x="144780" y="734080"/>
                </a:cubicBezTo>
                <a:lnTo>
                  <a:pt x="134302" y="744557"/>
                </a:lnTo>
                <a:cubicBezTo>
                  <a:pt x="127635" y="751225"/>
                  <a:pt x="118110" y="755035"/>
                  <a:pt x="108585" y="755035"/>
                </a:cubicBezTo>
                <a:cubicBezTo>
                  <a:pt x="99060" y="755035"/>
                  <a:pt x="89535" y="751225"/>
                  <a:pt x="82867" y="744557"/>
                </a:cubicBezTo>
                <a:lnTo>
                  <a:pt x="60008" y="721697"/>
                </a:lnTo>
                <a:cubicBezTo>
                  <a:pt x="45720" y="707410"/>
                  <a:pt x="45720" y="684550"/>
                  <a:pt x="60008" y="669310"/>
                </a:cubicBezTo>
                <a:lnTo>
                  <a:pt x="70485" y="658832"/>
                </a:lnTo>
                <a:cubicBezTo>
                  <a:pt x="62865" y="645497"/>
                  <a:pt x="57150" y="630257"/>
                  <a:pt x="52388" y="615017"/>
                </a:cubicBezTo>
                <a:lnTo>
                  <a:pt x="37147" y="615017"/>
                </a:lnTo>
                <a:cubicBezTo>
                  <a:pt x="17145" y="615017"/>
                  <a:pt x="0" y="598825"/>
                  <a:pt x="0" y="577870"/>
                </a:cubicBezTo>
                <a:lnTo>
                  <a:pt x="0" y="546437"/>
                </a:lnTo>
                <a:cubicBezTo>
                  <a:pt x="0" y="526435"/>
                  <a:pt x="16192" y="509290"/>
                  <a:pt x="37147" y="509290"/>
                </a:cubicBezTo>
                <a:lnTo>
                  <a:pt x="52388" y="509290"/>
                </a:lnTo>
                <a:cubicBezTo>
                  <a:pt x="56197" y="494050"/>
                  <a:pt x="62865" y="479762"/>
                  <a:pt x="70485" y="465475"/>
                </a:cubicBezTo>
                <a:lnTo>
                  <a:pt x="60008" y="454997"/>
                </a:lnTo>
                <a:cubicBezTo>
                  <a:pt x="45720" y="440710"/>
                  <a:pt x="45720" y="417850"/>
                  <a:pt x="60008" y="402610"/>
                </a:cubicBezTo>
                <a:lnTo>
                  <a:pt x="82867" y="379750"/>
                </a:lnTo>
                <a:cubicBezTo>
                  <a:pt x="89535" y="373082"/>
                  <a:pt x="99060" y="369272"/>
                  <a:pt x="108585" y="369272"/>
                </a:cubicBezTo>
                <a:cubicBezTo>
                  <a:pt x="118110" y="369272"/>
                  <a:pt x="127635" y="373082"/>
                  <a:pt x="134302" y="379750"/>
                </a:cubicBezTo>
                <a:lnTo>
                  <a:pt x="144780" y="390227"/>
                </a:lnTo>
                <a:cubicBezTo>
                  <a:pt x="158115" y="382607"/>
                  <a:pt x="173355" y="376892"/>
                  <a:pt x="188595" y="372130"/>
                </a:cubicBezTo>
                <a:lnTo>
                  <a:pt x="188595" y="356890"/>
                </a:lnTo>
                <a:cubicBezTo>
                  <a:pt x="188595" y="336887"/>
                  <a:pt x="204788" y="319742"/>
                  <a:pt x="225742" y="319742"/>
                </a:cubicBezTo>
                <a:lnTo>
                  <a:pt x="257175" y="319742"/>
                </a:lnTo>
                <a:cubicBezTo>
                  <a:pt x="277177" y="319742"/>
                  <a:pt x="294322" y="335935"/>
                  <a:pt x="294322" y="356890"/>
                </a:cubicBezTo>
                <a:lnTo>
                  <a:pt x="294322" y="372130"/>
                </a:lnTo>
                <a:cubicBezTo>
                  <a:pt x="309563" y="375940"/>
                  <a:pt x="323850" y="382607"/>
                  <a:pt x="338138" y="390227"/>
                </a:cubicBezTo>
                <a:lnTo>
                  <a:pt x="348615" y="379750"/>
                </a:lnTo>
                <a:cubicBezTo>
                  <a:pt x="355283" y="373082"/>
                  <a:pt x="364808" y="369272"/>
                  <a:pt x="374333" y="369272"/>
                </a:cubicBezTo>
                <a:cubicBezTo>
                  <a:pt x="383858" y="369272"/>
                  <a:pt x="393383" y="373082"/>
                  <a:pt x="400050" y="379750"/>
                </a:cubicBezTo>
                <a:lnTo>
                  <a:pt x="422910" y="402610"/>
                </a:lnTo>
                <a:cubicBezTo>
                  <a:pt x="429577" y="409277"/>
                  <a:pt x="433388" y="418802"/>
                  <a:pt x="433388" y="428327"/>
                </a:cubicBezTo>
                <a:cubicBezTo>
                  <a:pt x="433388" y="437852"/>
                  <a:pt x="429577" y="447377"/>
                  <a:pt x="422910" y="454045"/>
                </a:cubicBezTo>
                <a:lnTo>
                  <a:pt x="412433" y="464522"/>
                </a:lnTo>
                <a:cubicBezTo>
                  <a:pt x="420052" y="477857"/>
                  <a:pt x="425767" y="493097"/>
                  <a:pt x="430530" y="508337"/>
                </a:cubicBezTo>
                <a:lnTo>
                  <a:pt x="445770" y="508337"/>
                </a:lnTo>
                <a:cubicBezTo>
                  <a:pt x="465772" y="508337"/>
                  <a:pt x="482917" y="524530"/>
                  <a:pt x="482917" y="545485"/>
                </a:cubicBezTo>
                <a:lnTo>
                  <a:pt x="482917" y="576917"/>
                </a:lnTo>
                <a:cubicBezTo>
                  <a:pt x="482917" y="596920"/>
                  <a:pt x="466725" y="614065"/>
                  <a:pt x="445770" y="614065"/>
                </a:cubicBezTo>
                <a:lnTo>
                  <a:pt x="430530" y="614065"/>
                </a:lnTo>
                <a:close/>
                <a:moveTo>
                  <a:pt x="416242" y="579775"/>
                </a:moveTo>
                <a:lnTo>
                  <a:pt x="445770" y="579775"/>
                </a:lnTo>
                <a:cubicBezTo>
                  <a:pt x="446722" y="579775"/>
                  <a:pt x="446722" y="579775"/>
                  <a:pt x="446722" y="578822"/>
                </a:cubicBezTo>
                <a:lnTo>
                  <a:pt x="446722" y="547390"/>
                </a:lnTo>
                <a:cubicBezTo>
                  <a:pt x="446722" y="546437"/>
                  <a:pt x="446722" y="546437"/>
                  <a:pt x="445770" y="546437"/>
                </a:cubicBezTo>
                <a:lnTo>
                  <a:pt x="416242" y="546437"/>
                </a:lnTo>
                <a:cubicBezTo>
                  <a:pt x="407670" y="546437"/>
                  <a:pt x="400050" y="540722"/>
                  <a:pt x="399097" y="532150"/>
                </a:cubicBezTo>
                <a:cubicBezTo>
                  <a:pt x="395288" y="511195"/>
                  <a:pt x="386715" y="492145"/>
                  <a:pt x="375285" y="475000"/>
                </a:cubicBezTo>
                <a:cubicBezTo>
                  <a:pt x="370522" y="468332"/>
                  <a:pt x="371475" y="458807"/>
                  <a:pt x="377190" y="452140"/>
                </a:cubicBezTo>
                <a:lnTo>
                  <a:pt x="398145" y="431185"/>
                </a:lnTo>
                <a:cubicBezTo>
                  <a:pt x="398145" y="431185"/>
                  <a:pt x="398145" y="431185"/>
                  <a:pt x="398145" y="430232"/>
                </a:cubicBezTo>
                <a:cubicBezTo>
                  <a:pt x="398145" y="430232"/>
                  <a:pt x="398145" y="429280"/>
                  <a:pt x="398145" y="429280"/>
                </a:cubicBezTo>
                <a:lnTo>
                  <a:pt x="375285" y="406420"/>
                </a:lnTo>
                <a:cubicBezTo>
                  <a:pt x="375285" y="406420"/>
                  <a:pt x="374333" y="406420"/>
                  <a:pt x="373380" y="406420"/>
                </a:cubicBezTo>
                <a:lnTo>
                  <a:pt x="352425" y="427375"/>
                </a:lnTo>
                <a:cubicBezTo>
                  <a:pt x="346710" y="433090"/>
                  <a:pt x="337185" y="434042"/>
                  <a:pt x="329565" y="429280"/>
                </a:cubicBezTo>
                <a:cubicBezTo>
                  <a:pt x="312420" y="417850"/>
                  <a:pt x="292417" y="409277"/>
                  <a:pt x="272415" y="405467"/>
                </a:cubicBezTo>
                <a:cubicBezTo>
                  <a:pt x="263842" y="403562"/>
                  <a:pt x="258127" y="396895"/>
                  <a:pt x="258127" y="388322"/>
                </a:cubicBezTo>
                <a:lnTo>
                  <a:pt x="258127" y="358795"/>
                </a:lnTo>
                <a:cubicBezTo>
                  <a:pt x="258127" y="357842"/>
                  <a:pt x="258127" y="357842"/>
                  <a:pt x="257175" y="357842"/>
                </a:cubicBezTo>
                <a:lnTo>
                  <a:pt x="225742" y="357842"/>
                </a:lnTo>
                <a:cubicBezTo>
                  <a:pt x="224790" y="357842"/>
                  <a:pt x="224790" y="357842"/>
                  <a:pt x="224790" y="358795"/>
                </a:cubicBezTo>
                <a:lnTo>
                  <a:pt x="224790" y="388322"/>
                </a:lnTo>
                <a:cubicBezTo>
                  <a:pt x="224790" y="396895"/>
                  <a:pt x="219075" y="404515"/>
                  <a:pt x="210502" y="405467"/>
                </a:cubicBezTo>
                <a:cubicBezTo>
                  <a:pt x="189547" y="409277"/>
                  <a:pt x="170497" y="417850"/>
                  <a:pt x="153352" y="429280"/>
                </a:cubicBezTo>
                <a:cubicBezTo>
                  <a:pt x="146685" y="434042"/>
                  <a:pt x="137160" y="433090"/>
                  <a:pt x="130492" y="427375"/>
                </a:cubicBezTo>
                <a:lnTo>
                  <a:pt x="109538" y="406420"/>
                </a:lnTo>
                <a:cubicBezTo>
                  <a:pt x="109538" y="406420"/>
                  <a:pt x="108585" y="406420"/>
                  <a:pt x="107633" y="406420"/>
                </a:cubicBezTo>
                <a:lnTo>
                  <a:pt x="84772" y="429280"/>
                </a:lnTo>
                <a:cubicBezTo>
                  <a:pt x="84772" y="429280"/>
                  <a:pt x="84772" y="430232"/>
                  <a:pt x="84772" y="431185"/>
                </a:cubicBezTo>
                <a:lnTo>
                  <a:pt x="105727" y="452140"/>
                </a:lnTo>
                <a:cubicBezTo>
                  <a:pt x="111442" y="457855"/>
                  <a:pt x="112395" y="467380"/>
                  <a:pt x="107633" y="475000"/>
                </a:cubicBezTo>
                <a:cubicBezTo>
                  <a:pt x="96202" y="492145"/>
                  <a:pt x="87630" y="512147"/>
                  <a:pt x="83820" y="532150"/>
                </a:cubicBezTo>
                <a:cubicBezTo>
                  <a:pt x="81915" y="540722"/>
                  <a:pt x="75247" y="546437"/>
                  <a:pt x="66675" y="546437"/>
                </a:cubicBezTo>
                <a:lnTo>
                  <a:pt x="37147" y="546437"/>
                </a:lnTo>
                <a:cubicBezTo>
                  <a:pt x="36195" y="546437"/>
                  <a:pt x="36195" y="546437"/>
                  <a:pt x="36195" y="547390"/>
                </a:cubicBezTo>
                <a:lnTo>
                  <a:pt x="36195" y="578822"/>
                </a:lnTo>
                <a:cubicBezTo>
                  <a:pt x="36195" y="579775"/>
                  <a:pt x="36195" y="579775"/>
                  <a:pt x="37147" y="579775"/>
                </a:cubicBezTo>
                <a:lnTo>
                  <a:pt x="66675" y="579775"/>
                </a:lnTo>
                <a:cubicBezTo>
                  <a:pt x="75247" y="579775"/>
                  <a:pt x="82867" y="585490"/>
                  <a:pt x="83820" y="594062"/>
                </a:cubicBezTo>
                <a:cubicBezTo>
                  <a:pt x="87630" y="615017"/>
                  <a:pt x="96202" y="634067"/>
                  <a:pt x="107633" y="651212"/>
                </a:cubicBezTo>
                <a:cubicBezTo>
                  <a:pt x="112395" y="657880"/>
                  <a:pt x="111442" y="667405"/>
                  <a:pt x="105727" y="674072"/>
                </a:cubicBezTo>
                <a:lnTo>
                  <a:pt x="84772" y="695027"/>
                </a:lnTo>
                <a:cubicBezTo>
                  <a:pt x="84772" y="695027"/>
                  <a:pt x="84772" y="695980"/>
                  <a:pt x="84772" y="696932"/>
                </a:cubicBezTo>
                <a:lnTo>
                  <a:pt x="107633" y="719792"/>
                </a:lnTo>
                <a:cubicBezTo>
                  <a:pt x="107633" y="719792"/>
                  <a:pt x="108585" y="719792"/>
                  <a:pt x="109538" y="719792"/>
                </a:cubicBezTo>
                <a:lnTo>
                  <a:pt x="130492" y="698837"/>
                </a:lnTo>
                <a:cubicBezTo>
                  <a:pt x="134302" y="695027"/>
                  <a:pt x="138113" y="694075"/>
                  <a:pt x="142875" y="694075"/>
                </a:cubicBezTo>
                <a:cubicBezTo>
                  <a:pt x="146685" y="694075"/>
                  <a:pt x="149542" y="695027"/>
                  <a:pt x="152400" y="696932"/>
                </a:cubicBezTo>
                <a:cubicBezTo>
                  <a:pt x="169545" y="708362"/>
                  <a:pt x="189547" y="716935"/>
                  <a:pt x="209550" y="720745"/>
                </a:cubicBezTo>
                <a:cubicBezTo>
                  <a:pt x="218122" y="722650"/>
                  <a:pt x="223838" y="729317"/>
                  <a:pt x="223838" y="737890"/>
                </a:cubicBezTo>
                <a:lnTo>
                  <a:pt x="223838" y="767417"/>
                </a:lnTo>
                <a:cubicBezTo>
                  <a:pt x="223838" y="768370"/>
                  <a:pt x="223838" y="768370"/>
                  <a:pt x="224790" y="768370"/>
                </a:cubicBezTo>
                <a:lnTo>
                  <a:pt x="256222" y="768370"/>
                </a:lnTo>
                <a:cubicBezTo>
                  <a:pt x="257175" y="768370"/>
                  <a:pt x="257175" y="768370"/>
                  <a:pt x="257175" y="767417"/>
                </a:cubicBezTo>
                <a:lnTo>
                  <a:pt x="257175" y="737890"/>
                </a:lnTo>
                <a:cubicBezTo>
                  <a:pt x="257175" y="729317"/>
                  <a:pt x="262890" y="721697"/>
                  <a:pt x="271463" y="720745"/>
                </a:cubicBezTo>
                <a:cubicBezTo>
                  <a:pt x="292417" y="716935"/>
                  <a:pt x="311467" y="708362"/>
                  <a:pt x="328613" y="696932"/>
                </a:cubicBezTo>
                <a:cubicBezTo>
                  <a:pt x="335280" y="692170"/>
                  <a:pt x="344805" y="693122"/>
                  <a:pt x="351472" y="698837"/>
                </a:cubicBezTo>
                <a:lnTo>
                  <a:pt x="372427" y="719792"/>
                </a:lnTo>
                <a:cubicBezTo>
                  <a:pt x="372427" y="719792"/>
                  <a:pt x="373380" y="719792"/>
                  <a:pt x="374333" y="719792"/>
                </a:cubicBezTo>
                <a:lnTo>
                  <a:pt x="397192" y="696932"/>
                </a:lnTo>
                <a:cubicBezTo>
                  <a:pt x="397192" y="696932"/>
                  <a:pt x="397192" y="696932"/>
                  <a:pt x="397192" y="695980"/>
                </a:cubicBezTo>
                <a:cubicBezTo>
                  <a:pt x="397192" y="695980"/>
                  <a:pt x="397192" y="695027"/>
                  <a:pt x="397192" y="695027"/>
                </a:cubicBezTo>
                <a:lnTo>
                  <a:pt x="376238" y="674072"/>
                </a:lnTo>
                <a:cubicBezTo>
                  <a:pt x="370522" y="668357"/>
                  <a:pt x="369570" y="658832"/>
                  <a:pt x="374333" y="651212"/>
                </a:cubicBezTo>
                <a:cubicBezTo>
                  <a:pt x="385763" y="634067"/>
                  <a:pt x="394335" y="614065"/>
                  <a:pt x="398145" y="594062"/>
                </a:cubicBezTo>
                <a:cubicBezTo>
                  <a:pt x="400050" y="585490"/>
                  <a:pt x="407670" y="579775"/>
                  <a:pt x="416242" y="579775"/>
                </a:cubicBezTo>
                <a:close/>
              </a:path>
            </a:pathLst>
          </a:custGeom>
          <a:solidFill>
            <a:schemeClr val="accent2"/>
          </a:solidFill>
          <a:ln w="9525" cap="flat">
            <a:noFill/>
            <a:prstDash val="solid"/>
            <a:miter/>
          </a:ln>
        </p:spPr>
        <p:txBody>
          <a:bodyPr rtlCol="0" anchor="ctr"/>
          <a:lstStyle/>
          <a:p>
            <a:endParaRPr lang="en-US" sz="1200" dirty="0"/>
          </a:p>
        </p:txBody>
      </p:sp>
    </p:spTree>
    <p:extLst>
      <p:ext uri="{BB962C8B-B14F-4D97-AF65-F5344CB8AC3E}">
        <p14:creationId xmlns:p14="http://schemas.microsoft.com/office/powerpoint/2010/main" val="4115095469"/>
      </p:ext>
    </p:extLst>
  </p:cSld>
  <p:clrMapOvr>
    <a:masterClrMapping/>
  </p:clrMapOvr>
</p:sld>
</file>

<file path=ppt/theme/theme1.xml><?xml version="1.0" encoding="utf-8"?>
<a:theme xmlns:a="http://schemas.openxmlformats.org/drawingml/2006/main" name="MW Life Sciences Oct20">
  <a:themeElements>
    <a:clrScheme name="MW Components">
      <a:dk1>
        <a:srgbClr val="000000"/>
      </a:dk1>
      <a:lt1>
        <a:srgbClr val="FFFFFF"/>
      </a:lt1>
      <a:dk2>
        <a:srgbClr val="00A8B5"/>
      </a:dk2>
      <a:lt2>
        <a:srgbClr val="007B7B"/>
      </a:lt2>
      <a:accent1>
        <a:srgbClr val="FFD600"/>
      </a:accent1>
      <a:accent2>
        <a:srgbClr val="001223"/>
      </a:accent2>
      <a:accent3>
        <a:srgbClr val="465B65"/>
      </a:accent3>
      <a:accent4>
        <a:srgbClr val="BBBABA"/>
      </a:accent4>
      <a:accent5>
        <a:srgbClr val="6E9934"/>
      </a:accent5>
      <a:accent6>
        <a:srgbClr val="BFD730"/>
      </a:accent6>
      <a:hlink>
        <a:srgbClr val="0563C1"/>
      </a:hlink>
      <a:folHlink>
        <a:srgbClr val="954F72"/>
      </a:folHlink>
    </a:clrScheme>
    <a:fontScheme name="1st point">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9E602178AEFB43ADBCF80D0063CD29" ma:contentTypeVersion="16" ma:contentTypeDescription="Create a new document." ma:contentTypeScope="" ma:versionID="44f85b940467ec58869387a709808a66">
  <xsd:schema xmlns:xsd="http://www.w3.org/2001/XMLSchema" xmlns:xs="http://www.w3.org/2001/XMLSchema" xmlns:p="http://schemas.microsoft.com/office/2006/metadata/properties" xmlns:ns2="958a84b2-eb2d-42a0-bd36-d9618199fe41" xmlns:ns3="b876c440-2df0-44e9-8fdb-eced6b380eba" targetNamespace="http://schemas.microsoft.com/office/2006/metadata/properties" ma:root="true" ma:fieldsID="df8449111b54f3e6067d83f2d21209f4" ns2:_="" ns3:_="">
    <xsd:import namespace="958a84b2-eb2d-42a0-bd36-d9618199fe41"/>
    <xsd:import namespace="b876c440-2df0-44e9-8fdb-eced6b380e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8a84b2-eb2d-42a0-bd36-d9618199f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27bd54-95aa-45c1-9ffd-55b1c4b3dcc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76c440-2df0-44e9-8fdb-eced6b380e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dfc564-8d9c-45ac-9562-73f071bcc298}" ma:internalName="TaxCatchAll" ma:showField="CatchAllData" ma:web="b876c440-2df0-44e9-8fdb-eced6b380e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8a84b2-eb2d-42a0-bd36-d9618199fe41">
      <Terms xmlns="http://schemas.microsoft.com/office/infopath/2007/PartnerControls"/>
    </lcf76f155ced4ddcb4097134ff3c332f>
    <TaxCatchAll xmlns="b876c440-2df0-44e9-8fdb-eced6b380eba" xsi:nil="true"/>
  </documentManagement>
</p:properties>
</file>

<file path=customXml/itemProps1.xml><?xml version="1.0" encoding="utf-8"?>
<ds:datastoreItem xmlns:ds="http://schemas.openxmlformats.org/officeDocument/2006/customXml" ds:itemID="{0603F1B0-7488-42BD-9EFD-E6F2FEF359DE}">
  <ds:schemaRefs>
    <ds:schemaRef ds:uri="http://schemas.microsoft.com/sharepoint/v3/contenttype/forms"/>
  </ds:schemaRefs>
</ds:datastoreItem>
</file>

<file path=customXml/itemProps2.xml><?xml version="1.0" encoding="utf-8"?>
<ds:datastoreItem xmlns:ds="http://schemas.openxmlformats.org/officeDocument/2006/customXml" ds:itemID="{F5746779-CE0A-42E2-A323-0AC8EDD5A4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8a84b2-eb2d-42a0-bd36-d9618199fe41"/>
    <ds:schemaRef ds:uri="b876c440-2df0-44e9-8fdb-eced6b380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EC0857-F518-40A5-92E2-04CE818901E7}">
  <ds:schemaRefs>
    <ds:schemaRef ds:uri="http://purl.org/dc/terms/"/>
    <ds:schemaRef ds:uri="http://purl.org/dc/dcmitype/"/>
    <ds:schemaRef ds:uri="http://schemas.openxmlformats.org/package/2006/metadata/core-properties"/>
    <ds:schemaRef ds:uri="http://schemas.microsoft.com/office/infopath/2007/PartnerControls"/>
    <ds:schemaRef ds:uri="b876c440-2df0-44e9-8fdb-eced6b380eba"/>
    <ds:schemaRef ds:uri="http://schemas.microsoft.com/office/2006/documentManagement/types"/>
    <ds:schemaRef ds:uri="http://www.w3.org/XML/1998/namespace"/>
    <ds:schemaRef ds:uri="http://purl.org/dc/elements/1.1/"/>
    <ds:schemaRef ds:uri="958a84b2-eb2d-42a0-bd36-d9618199fe4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3481</TotalTime>
  <Words>554</Words>
  <Application>Microsoft Office PowerPoint</Application>
  <PresentationFormat>Widescreen</PresentationFormat>
  <Paragraphs>146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MW Life Sciences Oct20</vt:lpstr>
      <vt:lpstr>Headline Goes Here</vt:lpstr>
      <vt:lpstr>About MW Components  MW Components is focused on accelerating the entire process of delivering custom, stock, and standard parts to virtually any volume and against demanding deadlines. We work to highly complex tolerances. We help simplify the management of any number of different components. And we take a no-compromise approach to quality. With MW Components you can be sure you’ll get the right part to the right specification when and where you need it.  MW Components. Whatever it takes.</vt:lpstr>
      <vt:lpstr>The World’s Largest Range of Precision Components</vt:lpstr>
      <vt:lpstr>Northern Wire</vt:lpstr>
      <vt:lpstr>Northern Wire Organization Chart</vt:lpstr>
      <vt:lpstr>Northern Wire Core Competency</vt:lpstr>
      <vt:lpstr>The Northern Wire Difference</vt:lpstr>
      <vt:lpstr>Northern Wire Standard Timeline </vt:lpstr>
      <vt:lpstr>Northern Wire Industries Served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Batt</dc:creator>
  <cp:lastModifiedBy>Hunter Lindquist</cp:lastModifiedBy>
  <cp:revision>23</cp:revision>
  <dcterms:created xsi:type="dcterms:W3CDTF">2020-10-21T14:27:08Z</dcterms:created>
  <dcterms:modified xsi:type="dcterms:W3CDTF">2024-03-12T14:16:07Z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0x010100ED9E602178AEFB43ADBCF80D0063CD29</vt:lpwstr>
  </property>
</Properties>
</file>